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68" r:id="rId4"/>
    <p:sldId id="271" r:id="rId5"/>
    <p:sldId id="272" r:id="rId6"/>
    <p:sldId id="273" r:id="rId7"/>
    <p:sldId id="277" r:id="rId8"/>
    <p:sldId id="276" r:id="rId9"/>
    <p:sldId id="278" r:id="rId10"/>
    <p:sldId id="281" r:id="rId11"/>
    <p:sldId id="279" r:id="rId12"/>
    <p:sldId id="280" r:id="rId13"/>
    <p:sldId id="282" r:id="rId14"/>
    <p:sldId id="283" r:id="rId15"/>
    <p:sldId id="284" r:id="rId16"/>
    <p:sldId id="285" r:id="rId17"/>
    <p:sldId id="287" r:id="rId18"/>
    <p:sldId id="286" r:id="rId19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33"/>
    <a:srgbClr val="3366CC"/>
    <a:srgbClr val="990099"/>
    <a:srgbClr val="FF9966"/>
    <a:srgbClr val="9933FF"/>
    <a:srgbClr val="CCCC00"/>
    <a:srgbClr val="FFFF00"/>
    <a:srgbClr val="336600"/>
    <a:srgbClr val="DA70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9" d="100"/>
          <a:sy n="89" d="100"/>
        </p:scale>
        <p:origin x="8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2C6B53D-8A86-1874-8F78-B0DEE9E5B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CA67AC1E-9882-7DE8-3842-4F4BC6E97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85199CB-CE8C-B98C-3333-08E3C18F0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0F2D4ED-23D8-D806-906F-850BA3174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CD4DAE5F-4D78-FA52-1B33-7EE5B27CD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2142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F9B7C23-4352-CFB9-5D19-D7A50F9EA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1857D4FB-470A-0F2F-49E7-D5C0D682F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FCB693C6-40EB-85C9-26BA-06E77C2AD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B02D5DF-394C-795C-F0AF-0C83282CC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D1A09CE6-B326-9916-FD13-5B42A31E0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1423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6A5154F5-B168-DC5F-8473-7840A2E00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BC971E9A-8C4C-B283-A416-430CF9373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F83B3711-990D-D283-B4EB-BDAC56721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6C6A7181-E526-C999-A00D-F6045BB85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6B10CD48-ECB1-A41B-29DD-193A2AE63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1019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8184CFB-025A-886D-6AEF-8ED646337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A38D14E0-C693-B95C-D3C7-88E3FD112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94E74A9F-AA0F-6E33-F852-9E36F1960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BE4D495-4368-AD26-0E5A-AFFEC20E8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64AF340E-0C66-38E4-CEFE-F1FBD08E8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11953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E1DA2A2-807E-8867-6677-D5D39A79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A33959B8-5FCF-EEA3-90EB-0074719E8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8D4569C1-7B87-F598-45A8-20F2A18DF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12CEF90-E2C6-1D71-32B2-47C25161E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28FE7B37-0D90-C875-8D1C-F14E2487F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61688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09A2E08-281F-64CA-D9CE-62438C7D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AB0DC9C-9661-D80D-6335-ABC515821D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C5F21829-7C46-1F89-476D-D77926790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75CF8EC3-1024-775B-9B78-158C8D4B7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D7D77FF2-30E9-91C2-2C74-68DC1BA58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B2CD1CE2-6EBC-83CA-524E-D3CEA1CA8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4317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FF291BA-B9EB-9AD5-6262-47CBAEC1B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9151133C-CD96-1FC0-1B1E-29053B8B2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0273FA4D-75C8-5E79-1B01-6F8A55188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8E28AC50-0820-6FEC-206B-1F8E6FB98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06E4E772-F8AF-8389-2763-D2FFB851FC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71ADDC6D-D92D-9BAC-1F29-F43C1D7CC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DD59B1A7-B324-C443-5D43-0BF214412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47D5AF1A-2517-CD5E-B972-88B25F76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99756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8948F38-6BF0-6C85-E514-1A6443E0A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ABE7614D-A0F0-9089-2A81-A24DB4CD9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0546AFFA-0E5C-953D-E7B6-CA2CA07EC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172BC4EC-0D46-CEEC-F7E3-840F9FE51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70333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CBA7ADF8-D019-3B82-EE0B-4780E65BA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2915A1D6-4330-1FAD-2EDC-BAFD36AA6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D118B617-6ECF-6645-EDEA-688921BE5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94962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20D7C78-2E50-43C5-DC57-01DE67B52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8A15E8D-AD97-E65D-274A-BE7A87C6B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CAD0E9DE-0A19-6A7C-F21F-C36EDEE24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903E1F70-CF1C-21AF-D1BA-0A63CF91D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4C8FD50B-0E3D-7F49-89D7-A331BBBC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31C55F67-D69B-D046-4205-DC8C8FAA0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9431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ACE7442-582F-EB42-A183-48EF25A38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6A78D2A8-FCB3-E754-0E6C-1E48004A0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5CC3EC61-9AD3-FFC9-F920-74551B5D1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EEE354F-3AFC-2CE5-E7C3-E79510136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3106DCBB-0A26-9F45-4D92-E8B7AA3C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A476F6A0-1064-2881-E0A8-A8934BA11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01390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0125C64C-CF51-642E-7A00-DCCBC5C71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6F87E181-2158-05F2-EDA9-F738FFD8F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28361C5A-E3B0-77DE-BD38-E9430DB181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52B0F-4342-4E08-BBCC-B83E706A6ECC}" type="datetimeFigureOut">
              <a:rPr lang="bg-BG" smtClean="0"/>
              <a:t>3.4.2024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7C6C2B33-F86E-8CA7-4621-4A3FD1FFB1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9DEA86A0-6A5B-5514-6472-2C19CAC9DA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5AACA-88F5-4518-B2B5-198F5D9D39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9398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0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модел 1" descr="The Earth">
                <a:extLst>
                  <a:ext uri="{FF2B5EF4-FFF2-40B4-BE49-F238E27FC236}">
                    <a16:creationId xmlns:a16="http://schemas.microsoft.com/office/drawing/2014/main" id="{B6C5CD18-17C5-42FA-0695-0053544285DD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092304354"/>
                  </p:ext>
                </p:extLst>
              </p:nvPr>
            </p:nvGraphicFramePr>
            <p:xfrm>
              <a:off x="3013909" y="7008538"/>
              <a:ext cx="6527656" cy="66546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527656" cy="6654654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1579698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-10267777" ay="151425" az="-10776366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модел 1" descr="The Earth">
                <a:extLst>
                  <a:ext uri="{FF2B5EF4-FFF2-40B4-BE49-F238E27FC236}">
                    <a16:creationId xmlns:a16="http://schemas.microsoft.com/office/drawing/2014/main" id="{B6C5CD18-17C5-42FA-0695-0053544285D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13909" y="7008538"/>
                <a:ext cx="6527656" cy="66546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модел 3" descr="Airplane">
                <a:extLst>
                  <a:ext uri="{FF2B5EF4-FFF2-40B4-BE49-F238E27FC236}">
                    <a16:creationId xmlns:a16="http://schemas.microsoft.com/office/drawing/2014/main" id="{1762A6F8-C3AE-6630-88DB-5E769FED49A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20056364"/>
                  </p:ext>
                </p:extLst>
              </p:nvPr>
            </p:nvGraphicFramePr>
            <p:xfrm>
              <a:off x="12423693" y="-1099904"/>
              <a:ext cx="2580597" cy="132362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80597" cy="1323628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532751" ay="-2567874" az="-363495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2565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модел 3" descr="Airplane">
                <a:extLst>
                  <a:ext uri="{FF2B5EF4-FFF2-40B4-BE49-F238E27FC236}">
                    <a16:creationId xmlns:a16="http://schemas.microsoft.com/office/drawing/2014/main" id="{1762A6F8-C3AE-6630-88DB-5E769FED49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23693" y="-1099904"/>
                <a:ext cx="2580597" cy="1323628"/>
              </a:xfrm>
              <a:prstGeom prst="rect">
                <a:avLst/>
              </a:prstGeom>
            </p:spPr>
          </p:pic>
        </mc:Fallback>
      </mc:AlternateContent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2FA82F9F-73F5-BC75-C715-23A0F23364F9}"/>
              </a:ext>
            </a:extLst>
          </p:cNvPr>
          <p:cNvSpPr txBox="1"/>
          <p:nvPr/>
        </p:nvSpPr>
        <p:spPr>
          <a:xfrm rot="19419374">
            <a:off x="1722276" y="-3371196"/>
            <a:ext cx="85188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5400" b="1" dirty="0">
                <a:latin typeface="Cavolini" panose="03000502040302020204" pitchFamily="66" charset="0"/>
                <a:cs typeface="Cavolini" panose="03000502040302020204" pitchFamily="66" charset="0"/>
              </a:rPr>
              <a:t>МЯСТО ЗА ВАС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B56704-953B-6EC3-3C1B-E6D84A10DE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2105" y="6398938"/>
            <a:ext cx="447675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51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19C69EC3-EC0D-BCE7-29A1-A9F05C760860}"/>
              </a:ext>
            </a:extLst>
          </p:cNvPr>
          <p:cNvSpPr txBox="1"/>
          <p:nvPr/>
        </p:nvSpPr>
        <p:spPr>
          <a:xfrm>
            <a:off x="1500851" y="162046"/>
            <a:ext cx="8947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4400" dirty="0">
                <a:solidFill>
                  <a:schemeClr val="accent1"/>
                </a:solidFill>
                <a:latin typeface="Oswald"/>
              </a:rPr>
              <a:t>Нашият екип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57D587-BEED-400B-9B1A-5B402C122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93" y="1143318"/>
            <a:ext cx="3809788" cy="38097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4" name="Picture 1">
            <a:extLst>
              <a:ext uri="{FF2B5EF4-FFF2-40B4-BE49-F238E27FC236}">
                <a16:creationId xmlns:a16="http://schemas.microsoft.com/office/drawing/2014/main" id="{1ABEB22A-EF7D-145F-8B2E-5143F347A6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0" r="15556"/>
          <a:stretch/>
        </p:blipFill>
        <p:spPr>
          <a:xfrm rot="5400000">
            <a:off x="7640912" y="906102"/>
            <a:ext cx="3809788" cy="38605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26" name="Picture 2" descr="Няма налично описание на снимката.">
            <a:extLst>
              <a:ext uri="{FF2B5EF4-FFF2-40B4-BE49-F238E27FC236}">
                <a16:creationId xmlns:a16="http://schemas.microsoft.com/office/drawing/2014/main" id="{DE22DBE6-AC86-8523-32FD-78F6DE34B5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4" t="28186" r="13919" b="14352"/>
          <a:stretch/>
        </p:blipFill>
        <p:spPr bwMode="auto">
          <a:xfrm>
            <a:off x="3967235" y="2564688"/>
            <a:ext cx="3860560" cy="38097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32B58B68-C141-5817-DD6E-6BED9963B607}"/>
              </a:ext>
            </a:extLst>
          </p:cNvPr>
          <p:cNvSpPr txBox="1"/>
          <p:nvPr/>
        </p:nvSpPr>
        <p:spPr>
          <a:xfrm>
            <a:off x="550011" y="5081814"/>
            <a:ext cx="2673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>
                <a:latin typeface="Cavolini" panose="03000502040302020204" pitchFamily="66" charset="0"/>
                <a:cs typeface="Cavolini" panose="03000502040302020204" pitchFamily="66" charset="0"/>
              </a:rPr>
              <a:t>Анелия Лявова</a:t>
            </a: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0EB47988-E869-C915-DDFC-FBF78ED0B8A2}"/>
              </a:ext>
            </a:extLst>
          </p:cNvPr>
          <p:cNvSpPr txBox="1"/>
          <p:nvPr/>
        </p:nvSpPr>
        <p:spPr>
          <a:xfrm>
            <a:off x="9291163" y="4897148"/>
            <a:ext cx="2673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>
                <a:latin typeface="Cavolini" panose="03000502040302020204" pitchFamily="66" charset="0"/>
                <a:cs typeface="Cavolini" panose="03000502040302020204" pitchFamily="66" charset="0"/>
              </a:rPr>
              <a:t>Елена </a:t>
            </a:r>
            <a:r>
              <a:rPr lang="bg-BG" b="1" dirty="0" err="1">
                <a:latin typeface="Cavolini" panose="03000502040302020204" pitchFamily="66" charset="0"/>
                <a:cs typeface="Cavolini" panose="03000502040302020204" pitchFamily="66" charset="0"/>
              </a:rPr>
              <a:t>Керезиева</a:t>
            </a:r>
            <a:endParaRPr lang="bg-BG" b="1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564CE311-FDD0-7373-8D87-19EBD7144890}"/>
              </a:ext>
            </a:extLst>
          </p:cNvPr>
          <p:cNvSpPr txBox="1"/>
          <p:nvPr/>
        </p:nvSpPr>
        <p:spPr>
          <a:xfrm>
            <a:off x="2879125" y="6442368"/>
            <a:ext cx="6190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latin typeface="Cavolini" panose="03000502040302020204" pitchFamily="66" charset="0"/>
                <a:cs typeface="Cavolini" panose="03000502040302020204" pitchFamily="66" charset="0"/>
              </a:rPr>
              <a:t>Нашият ръководител: г-жа Бистра Танева</a:t>
            </a:r>
          </a:p>
        </p:txBody>
      </p:sp>
    </p:spTree>
    <p:extLst>
      <p:ext uri="{BB962C8B-B14F-4D97-AF65-F5344CB8AC3E}">
        <p14:creationId xmlns:p14="http://schemas.microsoft.com/office/powerpoint/2010/main" val="1560805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349;p24">
            <a:extLst>
              <a:ext uri="{FF2B5EF4-FFF2-40B4-BE49-F238E27FC236}">
                <a16:creationId xmlns:a16="http://schemas.microsoft.com/office/drawing/2014/main" id="{E3424DC3-1B2E-EBF6-8057-60F9B509B24C}"/>
              </a:ext>
            </a:extLst>
          </p:cNvPr>
          <p:cNvCxnSpPr>
            <a:cxnSpLocks/>
            <a:stCxn id="21" idx="3"/>
            <a:endCxn id="24" idx="1"/>
          </p:cNvCxnSpPr>
          <p:nvPr/>
        </p:nvCxnSpPr>
        <p:spPr>
          <a:xfrm>
            <a:off x="2556703" y="2539366"/>
            <a:ext cx="949742" cy="170962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" name="Google Shape;352;p24">
            <a:extLst>
              <a:ext uri="{FF2B5EF4-FFF2-40B4-BE49-F238E27FC236}">
                <a16:creationId xmlns:a16="http://schemas.microsoft.com/office/drawing/2014/main" id="{98090E2A-D740-652A-2818-3405F1634721}"/>
              </a:ext>
            </a:extLst>
          </p:cNvPr>
          <p:cNvGrpSpPr/>
          <p:nvPr/>
        </p:nvGrpSpPr>
        <p:grpSpPr>
          <a:xfrm>
            <a:off x="7201498" y="1567692"/>
            <a:ext cx="654858" cy="661521"/>
            <a:chOff x="-1333975" y="2365850"/>
            <a:chExt cx="292225" cy="293575"/>
          </a:xfrm>
          <a:solidFill>
            <a:srgbClr val="666633"/>
          </a:solidFill>
        </p:grpSpPr>
        <p:sp>
          <p:nvSpPr>
            <p:cNvPr id="4" name="Google Shape;353;p24">
              <a:extLst>
                <a:ext uri="{FF2B5EF4-FFF2-40B4-BE49-F238E27FC236}">
                  <a16:creationId xmlns:a16="http://schemas.microsoft.com/office/drawing/2014/main" id="{579088C5-E811-CD12-BA43-B613BA8EF954}"/>
                </a:ext>
              </a:extLst>
            </p:cNvPr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grpFill/>
            <a:ln>
              <a:solidFill>
                <a:srgbClr val="66663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36600"/>
                </a:solidFill>
              </a:endParaRPr>
            </a:p>
          </p:txBody>
        </p:sp>
        <p:sp>
          <p:nvSpPr>
            <p:cNvPr id="5" name="Google Shape;354;p24">
              <a:extLst>
                <a:ext uri="{FF2B5EF4-FFF2-40B4-BE49-F238E27FC236}">
                  <a16:creationId xmlns:a16="http://schemas.microsoft.com/office/drawing/2014/main" id="{71634887-852B-57E2-DCE1-D08553A37F60}"/>
                </a:ext>
              </a:extLst>
            </p:cNvPr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solidFill>
                <a:srgbClr val="66663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36600"/>
                </a:solidFill>
              </a:endParaRPr>
            </a:p>
          </p:txBody>
        </p:sp>
        <p:sp>
          <p:nvSpPr>
            <p:cNvPr id="6" name="Google Shape;355;p24">
              <a:extLst>
                <a:ext uri="{FF2B5EF4-FFF2-40B4-BE49-F238E27FC236}">
                  <a16:creationId xmlns:a16="http://schemas.microsoft.com/office/drawing/2014/main" id="{88BB13DD-C3F1-5DE9-1E6E-BF36092BEF0C}"/>
                </a:ext>
              </a:extLst>
            </p:cNvPr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solidFill>
                <a:srgbClr val="66663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36600"/>
                </a:solidFill>
              </a:endParaRPr>
            </a:p>
          </p:txBody>
        </p:sp>
        <p:sp>
          <p:nvSpPr>
            <p:cNvPr id="7" name="Google Shape;356;p24">
              <a:extLst>
                <a:ext uri="{FF2B5EF4-FFF2-40B4-BE49-F238E27FC236}">
                  <a16:creationId xmlns:a16="http://schemas.microsoft.com/office/drawing/2014/main" id="{A595B8F8-18A8-C6BE-FC19-D3954BD88D1E}"/>
                </a:ext>
              </a:extLst>
            </p:cNvPr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grpFill/>
            <a:ln>
              <a:solidFill>
                <a:srgbClr val="66663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36600"/>
                </a:solidFill>
              </a:endParaRPr>
            </a:p>
          </p:txBody>
        </p:sp>
        <p:sp>
          <p:nvSpPr>
            <p:cNvPr id="8" name="Google Shape;357;p24">
              <a:extLst>
                <a:ext uri="{FF2B5EF4-FFF2-40B4-BE49-F238E27FC236}">
                  <a16:creationId xmlns:a16="http://schemas.microsoft.com/office/drawing/2014/main" id="{1B880F4A-29EC-F030-131D-21BB3173E7A6}"/>
                </a:ext>
              </a:extLst>
            </p:cNvPr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grpFill/>
            <a:ln>
              <a:solidFill>
                <a:srgbClr val="66663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36600"/>
                </a:solidFill>
              </a:endParaRPr>
            </a:p>
          </p:txBody>
        </p:sp>
        <p:sp>
          <p:nvSpPr>
            <p:cNvPr id="9" name="Google Shape;358;p24">
              <a:extLst>
                <a:ext uri="{FF2B5EF4-FFF2-40B4-BE49-F238E27FC236}">
                  <a16:creationId xmlns:a16="http://schemas.microsoft.com/office/drawing/2014/main" id="{3CAD4FF0-4F2F-095B-45EA-3F3D8D3179A7}"/>
                </a:ext>
              </a:extLst>
            </p:cNvPr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grpFill/>
            <a:ln>
              <a:solidFill>
                <a:srgbClr val="66663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36600"/>
                </a:solidFill>
              </a:endParaRPr>
            </a:p>
          </p:txBody>
        </p:sp>
        <p:sp>
          <p:nvSpPr>
            <p:cNvPr id="10" name="Google Shape;359;p24">
              <a:extLst>
                <a:ext uri="{FF2B5EF4-FFF2-40B4-BE49-F238E27FC236}">
                  <a16:creationId xmlns:a16="http://schemas.microsoft.com/office/drawing/2014/main" id="{4A4ABF92-4BD0-ECA0-869E-8F12A8989AD5}"/>
                </a:ext>
              </a:extLst>
            </p:cNvPr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grpFill/>
            <a:ln>
              <a:solidFill>
                <a:srgbClr val="66663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36600"/>
                </a:solidFill>
              </a:endParaRPr>
            </a:p>
          </p:txBody>
        </p:sp>
        <p:sp>
          <p:nvSpPr>
            <p:cNvPr id="11" name="Google Shape;360;p24">
              <a:extLst>
                <a:ext uri="{FF2B5EF4-FFF2-40B4-BE49-F238E27FC236}">
                  <a16:creationId xmlns:a16="http://schemas.microsoft.com/office/drawing/2014/main" id="{F0AF8597-E785-34C3-9CDE-8B611E86B6C9}"/>
                </a:ext>
              </a:extLst>
            </p:cNvPr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grpFill/>
            <a:ln>
              <a:solidFill>
                <a:srgbClr val="66663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36600"/>
                </a:solidFill>
              </a:endParaRPr>
            </a:p>
          </p:txBody>
        </p:sp>
      </p:grpSp>
      <p:grpSp>
        <p:nvGrpSpPr>
          <p:cNvPr id="12" name="Google Shape;361;p24">
            <a:extLst>
              <a:ext uri="{FF2B5EF4-FFF2-40B4-BE49-F238E27FC236}">
                <a16:creationId xmlns:a16="http://schemas.microsoft.com/office/drawing/2014/main" id="{D4C6C4D5-2771-55D5-6F63-DE3CCC6AA911}"/>
              </a:ext>
            </a:extLst>
          </p:cNvPr>
          <p:cNvGrpSpPr/>
          <p:nvPr/>
        </p:nvGrpSpPr>
        <p:grpSpPr>
          <a:xfrm>
            <a:off x="10168339" y="3339560"/>
            <a:ext cx="654915" cy="654988"/>
            <a:chOff x="-4211975" y="2046625"/>
            <a:chExt cx="292250" cy="290675"/>
          </a:xfrm>
          <a:solidFill>
            <a:srgbClr val="002060"/>
          </a:solidFill>
        </p:grpSpPr>
        <p:sp>
          <p:nvSpPr>
            <p:cNvPr id="13" name="Google Shape;362;p24">
              <a:extLst>
                <a:ext uri="{FF2B5EF4-FFF2-40B4-BE49-F238E27FC236}">
                  <a16:creationId xmlns:a16="http://schemas.microsoft.com/office/drawing/2014/main" id="{2C7DEA5F-ED5D-4C4C-6111-817756F160D3}"/>
                </a:ext>
              </a:extLst>
            </p:cNvPr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9933FF"/>
                </a:solidFill>
              </a:endParaRPr>
            </a:p>
          </p:txBody>
        </p:sp>
        <p:sp>
          <p:nvSpPr>
            <p:cNvPr id="14" name="Google Shape;363;p24">
              <a:extLst>
                <a:ext uri="{FF2B5EF4-FFF2-40B4-BE49-F238E27FC236}">
                  <a16:creationId xmlns:a16="http://schemas.microsoft.com/office/drawing/2014/main" id="{A41F2E5E-7490-123C-EA1F-D7BF0B5ADADE}"/>
                </a:ext>
              </a:extLst>
            </p:cNvPr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grpFill/>
            <a:ln>
              <a:solidFill>
                <a:srgbClr val="00206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933FF"/>
                </a:solidFill>
              </a:endParaRPr>
            </a:p>
          </p:txBody>
        </p:sp>
      </p:grpSp>
      <p:grpSp>
        <p:nvGrpSpPr>
          <p:cNvPr id="15" name="Google Shape;364;p24">
            <a:extLst>
              <a:ext uri="{FF2B5EF4-FFF2-40B4-BE49-F238E27FC236}">
                <a16:creationId xmlns:a16="http://schemas.microsoft.com/office/drawing/2014/main" id="{5E45415C-FEE8-72B7-7825-D4B6E05B94D7}"/>
              </a:ext>
            </a:extLst>
          </p:cNvPr>
          <p:cNvGrpSpPr/>
          <p:nvPr/>
        </p:nvGrpSpPr>
        <p:grpSpPr>
          <a:xfrm>
            <a:off x="1142949" y="1764634"/>
            <a:ext cx="656651" cy="656733"/>
            <a:chOff x="-3861487" y="2300160"/>
            <a:chExt cx="293025" cy="291450"/>
          </a:xfrm>
        </p:grpSpPr>
        <p:sp>
          <p:nvSpPr>
            <p:cNvPr id="16" name="Google Shape;365;p24">
              <a:extLst>
                <a:ext uri="{FF2B5EF4-FFF2-40B4-BE49-F238E27FC236}">
                  <a16:creationId xmlns:a16="http://schemas.microsoft.com/office/drawing/2014/main" id="{113F3AB4-3C3B-FB05-B3B0-60AA395C8146}"/>
                </a:ext>
              </a:extLst>
            </p:cNvPr>
            <p:cNvSpPr/>
            <p:nvPr/>
          </p:nvSpPr>
          <p:spPr>
            <a:xfrm>
              <a:off x="-3861487" y="2300160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6;p24">
              <a:extLst>
                <a:ext uri="{FF2B5EF4-FFF2-40B4-BE49-F238E27FC236}">
                  <a16:creationId xmlns:a16="http://schemas.microsoft.com/office/drawing/2014/main" id="{C1DBF9AF-4A8D-5797-3379-D227E0A5A990}"/>
                </a:ext>
              </a:extLst>
            </p:cNvPr>
            <p:cNvSpPr/>
            <p:nvPr/>
          </p:nvSpPr>
          <p:spPr>
            <a:xfrm>
              <a:off x="-3719409" y="2334388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8" name="Google Shape;367;p24">
            <a:extLst>
              <a:ext uri="{FF2B5EF4-FFF2-40B4-BE49-F238E27FC236}">
                <a16:creationId xmlns:a16="http://schemas.microsoft.com/office/drawing/2014/main" id="{F8B51C67-1803-FDDD-523F-ED3998132397}"/>
              </a:ext>
            </a:extLst>
          </p:cNvPr>
          <p:cNvSpPr/>
          <p:nvPr/>
        </p:nvSpPr>
        <p:spPr>
          <a:xfrm>
            <a:off x="4241910" y="3340617"/>
            <a:ext cx="683095" cy="657634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368;p24">
            <a:extLst>
              <a:ext uri="{FF2B5EF4-FFF2-40B4-BE49-F238E27FC236}">
                <a16:creationId xmlns:a16="http://schemas.microsoft.com/office/drawing/2014/main" id="{472E273E-3385-F2F1-CA0D-90ED60F96F1A}"/>
              </a:ext>
            </a:extLst>
          </p:cNvPr>
          <p:cNvGrpSpPr/>
          <p:nvPr/>
        </p:nvGrpSpPr>
        <p:grpSpPr>
          <a:xfrm>
            <a:off x="609801" y="2121925"/>
            <a:ext cx="2070209" cy="1441099"/>
            <a:chOff x="1066315" y="1788892"/>
            <a:chExt cx="1333800" cy="923372"/>
          </a:xfrm>
        </p:grpSpPr>
        <p:sp>
          <p:nvSpPr>
            <p:cNvPr id="20" name="Google Shape;369;p24">
              <a:extLst>
                <a:ext uri="{FF2B5EF4-FFF2-40B4-BE49-F238E27FC236}">
                  <a16:creationId xmlns:a16="http://schemas.microsoft.com/office/drawing/2014/main" id="{2CA62AD9-BA3D-1ECE-10B6-3146E4B12CE4}"/>
                </a:ext>
              </a:extLst>
            </p:cNvPr>
            <p:cNvSpPr txBox="1"/>
            <p:nvPr/>
          </p:nvSpPr>
          <p:spPr>
            <a:xfrm>
              <a:off x="1066315" y="2236464"/>
              <a:ext cx="13338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chemeClr val="accent1"/>
                  </a:solidFill>
                  <a:latin typeface="Oswald"/>
                  <a:ea typeface="Oswald"/>
                  <a:cs typeface="Oswald"/>
                  <a:sym typeface="Oswald"/>
                </a:rPr>
                <a:t>Как възникна идеята?</a:t>
              </a:r>
              <a:endParaRPr sz="1800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21" name="Google Shape;350;p24">
              <a:extLst>
                <a:ext uri="{FF2B5EF4-FFF2-40B4-BE49-F238E27FC236}">
                  <a16:creationId xmlns:a16="http://schemas.microsoft.com/office/drawing/2014/main" id="{591AA460-640E-957F-756F-927E1BCD275F}"/>
                </a:ext>
              </a:extLst>
            </p:cNvPr>
            <p:cNvSpPr txBox="1"/>
            <p:nvPr/>
          </p:nvSpPr>
          <p:spPr>
            <a:xfrm>
              <a:off x="1098192" y="1788892"/>
              <a:ext cx="1222478" cy="5349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chemeClr val="accent1"/>
                  </a:solidFill>
                  <a:latin typeface="Oswald"/>
                  <a:ea typeface="Oswald"/>
                  <a:cs typeface="Oswald"/>
                  <a:sym typeface="Oswald"/>
                </a:rPr>
                <a:t>01</a:t>
              </a:r>
              <a:endParaRPr sz="3000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22" name="Google Shape;371;p24">
            <a:extLst>
              <a:ext uri="{FF2B5EF4-FFF2-40B4-BE49-F238E27FC236}">
                <a16:creationId xmlns:a16="http://schemas.microsoft.com/office/drawing/2014/main" id="{12E7A2D6-6852-8838-D3C8-FE6932F2B18A}"/>
              </a:ext>
            </a:extLst>
          </p:cNvPr>
          <p:cNvGrpSpPr/>
          <p:nvPr/>
        </p:nvGrpSpPr>
        <p:grpSpPr>
          <a:xfrm>
            <a:off x="3309633" y="3759945"/>
            <a:ext cx="2547650" cy="1349375"/>
            <a:chOff x="2805757" y="2838438"/>
            <a:chExt cx="1641407" cy="864600"/>
          </a:xfrm>
        </p:grpSpPr>
        <p:sp>
          <p:nvSpPr>
            <p:cNvPr id="23" name="Google Shape;372;p24">
              <a:extLst>
                <a:ext uri="{FF2B5EF4-FFF2-40B4-BE49-F238E27FC236}">
                  <a16:creationId xmlns:a16="http://schemas.microsoft.com/office/drawing/2014/main" id="{94CE24AE-B7A1-5B2B-E43D-70E210C7A042}"/>
                </a:ext>
              </a:extLst>
            </p:cNvPr>
            <p:cNvSpPr txBox="1"/>
            <p:nvPr/>
          </p:nvSpPr>
          <p:spPr>
            <a:xfrm>
              <a:off x="2805757" y="3227238"/>
              <a:ext cx="1641407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chemeClr val="accent2"/>
                  </a:solidFill>
                  <a:latin typeface="Oswald"/>
                  <a:ea typeface="Oswald"/>
                  <a:cs typeface="Oswald"/>
                  <a:sym typeface="Oswald"/>
                </a:rPr>
                <a:t>Реализация на проекта ни</a:t>
              </a:r>
              <a:endParaRPr sz="1800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24" name="Google Shape;351;p24">
              <a:extLst>
                <a:ext uri="{FF2B5EF4-FFF2-40B4-BE49-F238E27FC236}">
                  <a16:creationId xmlns:a16="http://schemas.microsoft.com/office/drawing/2014/main" id="{069546A4-9F8B-7642-7D29-78173D8F29AB}"/>
                </a:ext>
              </a:extLst>
            </p:cNvPr>
            <p:cNvSpPr txBox="1"/>
            <p:nvPr/>
          </p:nvSpPr>
          <p:spPr>
            <a:xfrm>
              <a:off x="2932564" y="2838438"/>
              <a:ext cx="1333800" cy="6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chemeClr val="accent2"/>
                  </a:solidFill>
                  <a:latin typeface="Oswald"/>
                  <a:ea typeface="Oswald"/>
                  <a:cs typeface="Oswald"/>
                  <a:sym typeface="Oswald"/>
                </a:rPr>
                <a:t>02</a:t>
              </a:r>
              <a:endParaRPr sz="3000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25" name="Google Shape;374;p24">
            <a:extLst>
              <a:ext uri="{FF2B5EF4-FFF2-40B4-BE49-F238E27FC236}">
                <a16:creationId xmlns:a16="http://schemas.microsoft.com/office/drawing/2014/main" id="{AC72DC64-25AD-EF2C-249B-7D6D7507A997}"/>
              </a:ext>
            </a:extLst>
          </p:cNvPr>
          <p:cNvGrpSpPr/>
          <p:nvPr/>
        </p:nvGrpSpPr>
        <p:grpSpPr>
          <a:xfrm>
            <a:off x="6493824" y="1980433"/>
            <a:ext cx="2110731" cy="1335240"/>
            <a:chOff x="4857279" y="1698231"/>
            <a:chExt cx="1359908" cy="855542"/>
          </a:xfrm>
        </p:grpSpPr>
        <p:sp>
          <p:nvSpPr>
            <p:cNvPr id="26" name="Google Shape;375;p24">
              <a:extLst>
                <a:ext uri="{FF2B5EF4-FFF2-40B4-BE49-F238E27FC236}">
                  <a16:creationId xmlns:a16="http://schemas.microsoft.com/office/drawing/2014/main" id="{827DE23A-3DD7-825E-6A88-A3F02DEB8456}"/>
                </a:ext>
              </a:extLst>
            </p:cNvPr>
            <p:cNvSpPr txBox="1"/>
            <p:nvPr/>
          </p:nvSpPr>
          <p:spPr>
            <a:xfrm>
              <a:off x="4883387" y="2077973"/>
              <a:ext cx="13338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rgbClr val="336600"/>
                  </a:solidFill>
                  <a:latin typeface="Oswald"/>
                  <a:ea typeface="Oswald"/>
                  <a:cs typeface="Oswald"/>
                  <a:sym typeface="Oswald"/>
                </a:rPr>
                <a:t>Трудности и решения</a:t>
              </a:r>
              <a:endParaRPr sz="1800" dirty="0">
                <a:solidFill>
                  <a:srgbClr val="336600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27" name="Google Shape;377;p24">
              <a:extLst>
                <a:ext uri="{FF2B5EF4-FFF2-40B4-BE49-F238E27FC236}">
                  <a16:creationId xmlns:a16="http://schemas.microsoft.com/office/drawing/2014/main" id="{4B7EAB5F-8B94-D398-F27E-A305655F71FB}"/>
                </a:ext>
              </a:extLst>
            </p:cNvPr>
            <p:cNvSpPr txBox="1"/>
            <p:nvPr/>
          </p:nvSpPr>
          <p:spPr>
            <a:xfrm>
              <a:off x="4857279" y="1698231"/>
              <a:ext cx="1333800" cy="6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rgbClr val="336600"/>
                  </a:solidFill>
                  <a:latin typeface="Oswald"/>
                  <a:ea typeface="Oswald"/>
                  <a:cs typeface="Oswald"/>
                  <a:sym typeface="Oswald"/>
                </a:rPr>
                <a:t>03</a:t>
              </a:r>
              <a:endParaRPr sz="3000" dirty="0">
                <a:solidFill>
                  <a:srgbClr val="336600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28" name="Google Shape;378;p24">
            <a:extLst>
              <a:ext uri="{FF2B5EF4-FFF2-40B4-BE49-F238E27FC236}">
                <a16:creationId xmlns:a16="http://schemas.microsoft.com/office/drawing/2014/main" id="{321EB5F1-4F6B-09E7-5A67-90B01E932680}"/>
              </a:ext>
            </a:extLst>
          </p:cNvPr>
          <p:cNvGrpSpPr/>
          <p:nvPr/>
        </p:nvGrpSpPr>
        <p:grpSpPr>
          <a:xfrm>
            <a:off x="9460690" y="3708124"/>
            <a:ext cx="2085446" cy="1262101"/>
            <a:chOff x="6768796" y="2805237"/>
            <a:chExt cx="1343618" cy="808680"/>
          </a:xfrm>
        </p:grpSpPr>
        <p:sp>
          <p:nvSpPr>
            <p:cNvPr id="29" name="Google Shape;379;p24">
              <a:extLst>
                <a:ext uri="{FF2B5EF4-FFF2-40B4-BE49-F238E27FC236}">
                  <a16:creationId xmlns:a16="http://schemas.microsoft.com/office/drawing/2014/main" id="{A8D373B4-9EB3-B18F-7579-2DCDD5390A78}"/>
                </a:ext>
              </a:extLst>
            </p:cNvPr>
            <p:cNvSpPr txBox="1"/>
            <p:nvPr/>
          </p:nvSpPr>
          <p:spPr>
            <a:xfrm>
              <a:off x="6778614" y="3138117"/>
              <a:ext cx="13338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rgbClr val="002060"/>
                  </a:solidFill>
                  <a:latin typeface="Oswald"/>
                  <a:ea typeface="Oswald"/>
                  <a:cs typeface="Oswald"/>
                  <a:sym typeface="Oswald"/>
                </a:rPr>
                <a:t>Какво научихме?</a:t>
              </a:r>
              <a:endParaRPr sz="18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30" name="Google Shape;381;p24">
              <a:extLst>
                <a:ext uri="{FF2B5EF4-FFF2-40B4-BE49-F238E27FC236}">
                  <a16:creationId xmlns:a16="http://schemas.microsoft.com/office/drawing/2014/main" id="{53281688-B8B7-0A07-4FE0-B0BEE155A5FF}"/>
                </a:ext>
              </a:extLst>
            </p:cNvPr>
            <p:cNvSpPr txBox="1"/>
            <p:nvPr/>
          </p:nvSpPr>
          <p:spPr>
            <a:xfrm>
              <a:off x="6768796" y="2805237"/>
              <a:ext cx="1333800" cy="6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rgbClr val="002060"/>
                  </a:solidFill>
                  <a:latin typeface="Oswald"/>
                  <a:ea typeface="Oswald"/>
                  <a:cs typeface="Oswald"/>
                  <a:sym typeface="Oswald"/>
                </a:rPr>
                <a:t>04</a:t>
              </a:r>
              <a:endParaRPr sz="30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cxnSp>
        <p:nvCxnSpPr>
          <p:cNvPr id="31" name="Google Shape;382;p24">
            <a:extLst>
              <a:ext uri="{FF2B5EF4-FFF2-40B4-BE49-F238E27FC236}">
                <a16:creationId xmlns:a16="http://schemas.microsoft.com/office/drawing/2014/main" id="{39560C97-0A3C-7FCF-48DE-E768DEF3A5D4}"/>
              </a:ext>
            </a:extLst>
          </p:cNvPr>
          <p:cNvCxnSpPr>
            <a:stCxn id="24" idx="3"/>
            <a:endCxn id="27" idx="1"/>
          </p:cNvCxnSpPr>
          <p:nvPr/>
        </p:nvCxnSpPr>
        <p:spPr>
          <a:xfrm flipV="1">
            <a:off x="5576652" y="2469477"/>
            <a:ext cx="917172" cy="17795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2" name="Google Shape;383;p24">
            <a:extLst>
              <a:ext uri="{FF2B5EF4-FFF2-40B4-BE49-F238E27FC236}">
                <a16:creationId xmlns:a16="http://schemas.microsoft.com/office/drawing/2014/main" id="{D91F1AA1-E4D3-B72A-CE63-725CCFF38E8E}"/>
              </a:ext>
            </a:extLst>
          </p:cNvPr>
          <p:cNvCxnSpPr>
            <a:stCxn id="27" idx="3"/>
            <a:endCxn id="30" idx="1"/>
          </p:cNvCxnSpPr>
          <p:nvPr/>
        </p:nvCxnSpPr>
        <p:spPr>
          <a:xfrm>
            <a:off x="8564032" y="2469477"/>
            <a:ext cx="896661" cy="172769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4" name="Текстово поле 43">
            <a:extLst>
              <a:ext uri="{FF2B5EF4-FFF2-40B4-BE49-F238E27FC236}">
                <a16:creationId xmlns:a16="http://schemas.microsoft.com/office/drawing/2014/main" id="{2ECC21EA-00D6-0629-E711-8E0C7F479F43}"/>
              </a:ext>
            </a:extLst>
          </p:cNvPr>
          <p:cNvSpPr txBox="1"/>
          <p:nvPr/>
        </p:nvSpPr>
        <p:spPr>
          <a:xfrm>
            <a:off x="0" y="-914662"/>
            <a:ext cx="60975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Как възникна идеята?</a:t>
            </a:r>
          </a:p>
        </p:txBody>
      </p:sp>
      <p:sp>
        <p:nvSpPr>
          <p:cNvPr id="45" name="Текстово поле 44">
            <a:extLst>
              <a:ext uri="{FF2B5EF4-FFF2-40B4-BE49-F238E27FC236}">
                <a16:creationId xmlns:a16="http://schemas.microsoft.com/office/drawing/2014/main" id="{0195B311-95E1-2813-40FF-D3DB0C0145CC}"/>
              </a:ext>
            </a:extLst>
          </p:cNvPr>
          <p:cNvSpPr txBox="1"/>
          <p:nvPr/>
        </p:nvSpPr>
        <p:spPr>
          <a:xfrm rot="20908769">
            <a:off x="-6744603" y="1595632"/>
            <a:ext cx="6875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rPr>
              <a:t>Участията в състезания в различни градове</a:t>
            </a:r>
          </a:p>
        </p:txBody>
      </p:sp>
      <p:sp>
        <p:nvSpPr>
          <p:cNvPr id="46" name="Текстово поле 45">
            <a:extLst>
              <a:ext uri="{FF2B5EF4-FFF2-40B4-BE49-F238E27FC236}">
                <a16:creationId xmlns:a16="http://schemas.microsoft.com/office/drawing/2014/main" id="{833C533E-8D5F-71AF-BE04-7AB2AA23BB70}"/>
              </a:ext>
            </a:extLst>
          </p:cNvPr>
          <p:cNvSpPr txBox="1"/>
          <p:nvPr/>
        </p:nvSpPr>
        <p:spPr>
          <a:xfrm rot="558740">
            <a:off x="11060351" y="-1990707"/>
            <a:ext cx="6875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rPr>
              <a:t>Обичта ни към пътуванията</a:t>
            </a:r>
          </a:p>
        </p:txBody>
      </p:sp>
      <p:sp>
        <p:nvSpPr>
          <p:cNvPr id="47" name="Текстово поле 46">
            <a:extLst>
              <a:ext uri="{FF2B5EF4-FFF2-40B4-BE49-F238E27FC236}">
                <a16:creationId xmlns:a16="http://schemas.microsoft.com/office/drawing/2014/main" id="{41C1A8D4-38D1-81B4-1197-8E74C7AFA3A2}"/>
              </a:ext>
            </a:extLst>
          </p:cNvPr>
          <p:cNvSpPr txBox="1"/>
          <p:nvPr/>
        </p:nvSpPr>
        <p:spPr>
          <a:xfrm rot="273341">
            <a:off x="-5716859" y="7803828"/>
            <a:ext cx="6875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rPr>
              <a:t>Страстта ни към програмирането</a:t>
            </a:r>
          </a:p>
        </p:txBody>
      </p:sp>
      <p:sp>
        <p:nvSpPr>
          <p:cNvPr id="48" name="Текстово поле 47">
            <a:extLst>
              <a:ext uri="{FF2B5EF4-FFF2-40B4-BE49-F238E27FC236}">
                <a16:creationId xmlns:a16="http://schemas.microsoft.com/office/drawing/2014/main" id="{8C396844-4D39-1CB2-A0A9-BDF02D4E4FED}"/>
              </a:ext>
            </a:extLst>
          </p:cNvPr>
          <p:cNvSpPr txBox="1"/>
          <p:nvPr/>
        </p:nvSpPr>
        <p:spPr>
          <a:xfrm rot="20697834">
            <a:off x="9027149" y="6796176"/>
            <a:ext cx="98029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rPr>
              <a:t>Желанието да улесним пътешествениците в избора им на дестинация</a:t>
            </a:r>
          </a:p>
        </p:txBody>
      </p:sp>
    </p:spTree>
    <p:extLst>
      <p:ext uri="{BB962C8B-B14F-4D97-AF65-F5344CB8AC3E}">
        <p14:creationId xmlns:p14="http://schemas.microsoft.com/office/powerpoint/2010/main" val="1106767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43B99FBA-3D36-4724-FEB5-717B247278C5}"/>
              </a:ext>
            </a:extLst>
          </p:cNvPr>
          <p:cNvSpPr txBox="1"/>
          <p:nvPr/>
        </p:nvSpPr>
        <p:spPr>
          <a:xfrm>
            <a:off x="-265137" y="171630"/>
            <a:ext cx="60975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Как възникна идеята?</a:t>
            </a: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7BBCBBDE-C921-2481-1B37-578A44AE5F3B}"/>
              </a:ext>
            </a:extLst>
          </p:cNvPr>
          <p:cNvSpPr txBox="1"/>
          <p:nvPr/>
        </p:nvSpPr>
        <p:spPr>
          <a:xfrm rot="20908769">
            <a:off x="243068" y="1580472"/>
            <a:ext cx="6875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rPr>
              <a:t>Участията в състезания в различни градове</a:t>
            </a:r>
          </a:p>
        </p:txBody>
      </p:sp>
      <p:sp>
        <p:nvSpPr>
          <p:cNvPr id="8" name="Текстово поле 7">
            <a:extLst>
              <a:ext uri="{FF2B5EF4-FFF2-40B4-BE49-F238E27FC236}">
                <a16:creationId xmlns:a16="http://schemas.microsoft.com/office/drawing/2014/main" id="{BAE52C06-43A8-A206-770C-80363EEFB06E}"/>
              </a:ext>
            </a:extLst>
          </p:cNvPr>
          <p:cNvSpPr txBox="1"/>
          <p:nvPr/>
        </p:nvSpPr>
        <p:spPr>
          <a:xfrm rot="558740">
            <a:off x="5667736" y="2523381"/>
            <a:ext cx="6875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rPr>
              <a:t>Обичта ни към пътуванията</a:t>
            </a:r>
          </a:p>
        </p:txBody>
      </p:sp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EADB0E50-525A-2CA7-EDEC-F750C254B48E}"/>
              </a:ext>
            </a:extLst>
          </p:cNvPr>
          <p:cNvSpPr txBox="1"/>
          <p:nvPr/>
        </p:nvSpPr>
        <p:spPr>
          <a:xfrm rot="273341">
            <a:off x="243068" y="3466290"/>
            <a:ext cx="6875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rPr>
              <a:t>Страстта ни към програмирането</a:t>
            </a:r>
          </a:p>
        </p:txBody>
      </p:sp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1BB66361-29B0-4507-D9F6-A98BEA349E50}"/>
              </a:ext>
            </a:extLst>
          </p:cNvPr>
          <p:cNvSpPr txBox="1"/>
          <p:nvPr/>
        </p:nvSpPr>
        <p:spPr>
          <a:xfrm rot="20697834">
            <a:off x="1365700" y="4862046"/>
            <a:ext cx="98029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>
                <a:solidFill>
                  <a:srgbClr val="002060"/>
                </a:solidFill>
                <a:latin typeface="Oswald"/>
                <a:ea typeface="Oswald"/>
                <a:cs typeface="Oswald"/>
                <a:sym typeface="Oswald"/>
              </a:rPr>
              <a:t>Желанието да улесним пътешествениците в избора им на дестинация</a:t>
            </a:r>
          </a:p>
        </p:txBody>
      </p:sp>
      <p:sp>
        <p:nvSpPr>
          <p:cNvPr id="13" name="Текстово поле 12">
            <a:extLst>
              <a:ext uri="{FF2B5EF4-FFF2-40B4-BE49-F238E27FC236}">
                <a16:creationId xmlns:a16="http://schemas.microsoft.com/office/drawing/2014/main" id="{612AEA33-3F00-58D5-167F-867E33AC5472}"/>
              </a:ext>
            </a:extLst>
          </p:cNvPr>
          <p:cNvSpPr txBox="1"/>
          <p:nvPr/>
        </p:nvSpPr>
        <p:spPr>
          <a:xfrm>
            <a:off x="-6202680" y="118772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400" dirty="0">
                <a:solidFill>
                  <a:schemeClr val="accent1"/>
                </a:solidFill>
                <a:latin typeface="Oswald"/>
                <a:sym typeface="Oswald"/>
              </a:rPr>
              <a:t>Реализация на проекта ни</a:t>
            </a:r>
          </a:p>
        </p:txBody>
      </p:sp>
    </p:spTree>
    <p:extLst>
      <p:ext uri="{BB962C8B-B14F-4D97-AF65-F5344CB8AC3E}">
        <p14:creationId xmlns:p14="http://schemas.microsoft.com/office/powerpoint/2010/main" val="1343266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0551570A-DBC1-0C77-467C-79EE7D3D6B90}"/>
              </a:ext>
            </a:extLst>
          </p:cNvPr>
          <p:cNvSpPr txBox="1"/>
          <p:nvPr/>
        </p:nvSpPr>
        <p:spPr>
          <a:xfrm>
            <a:off x="0" y="226814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400" dirty="0">
                <a:solidFill>
                  <a:schemeClr val="accent1"/>
                </a:solidFill>
                <a:latin typeface="Oswald"/>
                <a:sym typeface="Oswald"/>
              </a:rPr>
              <a:t>Реализация на проекта ни</a:t>
            </a:r>
          </a:p>
        </p:txBody>
      </p:sp>
      <p:grpSp>
        <p:nvGrpSpPr>
          <p:cNvPr id="105" name="Групиране 104">
            <a:extLst>
              <a:ext uri="{FF2B5EF4-FFF2-40B4-BE49-F238E27FC236}">
                <a16:creationId xmlns:a16="http://schemas.microsoft.com/office/drawing/2014/main" id="{68567659-9F21-DB83-97DB-01BEEF9BCBFE}"/>
              </a:ext>
            </a:extLst>
          </p:cNvPr>
          <p:cNvGrpSpPr/>
          <p:nvPr/>
        </p:nvGrpSpPr>
        <p:grpSpPr>
          <a:xfrm>
            <a:off x="1482810" y="1958040"/>
            <a:ext cx="8892831" cy="3923977"/>
            <a:chOff x="949404" y="1010650"/>
            <a:chExt cx="7040588" cy="2738078"/>
          </a:xfrm>
        </p:grpSpPr>
        <p:sp>
          <p:nvSpPr>
            <p:cNvPr id="7" name="Google Shape;396;p26">
              <a:extLst>
                <a:ext uri="{FF2B5EF4-FFF2-40B4-BE49-F238E27FC236}">
                  <a16:creationId xmlns:a16="http://schemas.microsoft.com/office/drawing/2014/main" id="{CE261FCF-6576-437C-1224-788B2BB70BB6}"/>
                </a:ext>
              </a:extLst>
            </p:cNvPr>
            <p:cNvSpPr txBox="1"/>
            <p:nvPr/>
          </p:nvSpPr>
          <p:spPr>
            <a:xfrm>
              <a:off x="1289050" y="1010650"/>
              <a:ext cx="121717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chemeClr val="accent1"/>
                  </a:solidFill>
                  <a:latin typeface="Oswald"/>
                  <a:ea typeface="Oswald"/>
                  <a:cs typeface="Oswald"/>
                  <a:sym typeface="Oswald"/>
                </a:rPr>
                <a:t>База данни</a:t>
              </a:r>
              <a:endParaRPr sz="1800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8" name="Google Shape;399;p26">
              <a:extLst>
                <a:ext uri="{FF2B5EF4-FFF2-40B4-BE49-F238E27FC236}">
                  <a16:creationId xmlns:a16="http://schemas.microsoft.com/office/drawing/2014/main" id="{860CDB0A-7E74-71CC-6CCE-41232B053B67}"/>
                </a:ext>
              </a:extLst>
            </p:cNvPr>
            <p:cNvSpPr txBox="1"/>
            <p:nvPr/>
          </p:nvSpPr>
          <p:spPr>
            <a:xfrm>
              <a:off x="1492250" y="2077350"/>
              <a:ext cx="101397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chemeClr val="accent2"/>
                  </a:solidFill>
                  <a:latin typeface="Oswald"/>
                  <a:ea typeface="Oswald"/>
                  <a:cs typeface="Oswald"/>
                  <a:sym typeface="Oswald"/>
                </a:rPr>
                <a:t>Дизайн</a:t>
              </a:r>
              <a:endParaRPr sz="1800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9" name="Google Shape;402;p26">
              <a:extLst>
                <a:ext uri="{FF2B5EF4-FFF2-40B4-BE49-F238E27FC236}">
                  <a16:creationId xmlns:a16="http://schemas.microsoft.com/office/drawing/2014/main" id="{8530AC06-CB47-7A01-09C8-81538849B80E}"/>
                </a:ext>
              </a:extLst>
            </p:cNvPr>
            <p:cNvSpPr txBox="1"/>
            <p:nvPr/>
          </p:nvSpPr>
          <p:spPr>
            <a:xfrm>
              <a:off x="949404" y="3144050"/>
              <a:ext cx="1593152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chemeClr val="accent1">
                      <a:lumMod val="50000"/>
                    </a:schemeClr>
                  </a:solidFill>
                  <a:latin typeface="Oswald"/>
                  <a:ea typeface="Oswald"/>
                  <a:cs typeface="Oswald"/>
                  <a:sym typeface="Oswald"/>
                </a:rPr>
                <a:t>Някои функции</a:t>
              </a:r>
              <a:endParaRPr sz="1800" dirty="0">
                <a:solidFill>
                  <a:schemeClr val="accent1">
                    <a:lumMod val="50000"/>
                  </a:schemeClr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0" name="Google Shape;408;p26">
              <a:extLst>
                <a:ext uri="{FF2B5EF4-FFF2-40B4-BE49-F238E27FC236}">
                  <a16:creationId xmlns:a16="http://schemas.microsoft.com/office/drawing/2014/main" id="{D099F691-DFB5-3291-2BCC-754AC09C895A}"/>
                </a:ext>
              </a:extLst>
            </p:cNvPr>
            <p:cNvSpPr txBox="1"/>
            <p:nvPr/>
          </p:nvSpPr>
          <p:spPr>
            <a:xfrm>
              <a:off x="6358041" y="2077350"/>
              <a:ext cx="1631951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chemeClr val="accent5"/>
                  </a:solidFill>
                  <a:latin typeface="Oswald"/>
                  <a:ea typeface="Oswald"/>
                  <a:cs typeface="Oswald"/>
                  <a:sym typeface="Oswald"/>
                </a:rPr>
                <a:t>Структура на сайта</a:t>
              </a:r>
              <a:endParaRPr sz="1800" dirty="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1" name="Google Shape;411;p26">
              <a:extLst>
                <a:ext uri="{FF2B5EF4-FFF2-40B4-BE49-F238E27FC236}">
                  <a16:creationId xmlns:a16="http://schemas.microsoft.com/office/drawing/2014/main" id="{180F74E0-B01E-ADB9-D023-69F87B716269}"/>
                </a:ext>
              </a:extLst>
            </p:cNvPr>
            <p:cNvSpPr txBox="1"/>
            <p:nvPr/>
          </p:nvSpPr>
          <p:spPr>
            <a:xfrm>
              <a:off x="6358042" y="3144050"/>
              <a:ext cx="1550691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rgbClr val="666633"/>
                  </a:solidFill>
                  <a:latin typeface="Oswald"/>
                  <a:ea typeface="Oswald"/>
                  <a:cs typeface="Oswald"/>
                  <a:sym typeface="Oswald"/>
                </a:rPr>
                <a:t>Функционалност</a:t>
              </a:r>
              <a:endParaRPr sz="1800" dirty="0">
                <a:solidFill>
                  <a:srgbClr val="666633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grpSp>
          <p:nvGrpSpPr>
            <p:cNvPr id="12" name="Google Shape;413;p26">
              <a:extLst>
                <a:ext uri="{FF2B5EF4-FFF2-40B4-BE49-F238E27FC236}">
                  <a16:creationId xmlns:a16="http://schemas.microsoft.com/office/drawing/2014/main" id="{43129F64-CE17-B84C-FEFA-52D11847262E}"/>
                </a:ext>
              </a:extLst>
            </p:cNvPr>
            <p:cNvGrpSpPr/>
            <p:nvPr/>
          </p:nvGrpSpPr>
          <p:grpSpPr>
            <a:xfrm>
              <a:off x="3050196" y="1425612"/>
              <a:ext cx="2762877" cy="2323116"/>
              <a:chOff x="6384600" y="2378025"/>
              <a:chExt cx="1672950" cy="1406500"/>
            </a:xfrm>
          </p:grpSpPr>
          <p:sp>
            <p:nvSpPr>
              <p:cNvPr id="13" name="Google Shape;414;p26">
                <a:extLst>
                  <a:ext uri="{FF2B5EF4-FFF2-40B4-BE49-F238E27FC236}">
                    <a16:creationId xmlns:a16="http://schemas.microsoft.com/office/drawing/2014/main" id="{86ED7910-8C06-4ED0-72F9-2832EC06DA99}"/>
                  </a:ext>
                </a:extLst>
              </p:cNvPr>
              <p:cNvSpPr/>
              <p:nvPr/>
            </p:nvSpPr>
            <p:spPr>
              <a:xfrm>
                <a:off x="6710450" y="2909500"/>
                <a:ext cx="1021250" cy="593400"/>
              </a:xfrm>
              <a:custGeom>
                <a:avLst/>
                <a:gdLst/>
                <a:ahLst/>
                <a:cxnLst/>
                <a:rect l="l" t="t" r="r" b="b"/>
                <a:pathLst>
                  <a:path w="40850" h="23736" extrusionOk="0">
                    <a:moveTo>
                      <a:pt x="0" y="0"/>
                    </a:moveTo>
                    <a:lnTo>
                      <a:pt x="0" y="23736"/>
                    </a:lnTo>
                    <a:lnTo>
                      <a:pt x="40850" y="23736"/>
                    </a:lnTo>
                    <a:lnTo>
                      <a:pt x="40850" y="0"/>
                    </a:lnTo>
                    <a:close/>
                  </a:path>
                </a:pathLst>
              </a:custGeom>
              <a:solidFill>
                <a:srgbClr val="35C2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415;p26">
                <a:extLst>
                  <a:ext uri="{FF2B5EF4-FFF2-40B4-BE49-F238E27FC236}">
                    <a16:creationId xmlns:a16="http://schemas.microsoft.com/office/drawing/2014/main" id="{9CBF3388-79CF-9110-4177-7722A028D310}"/>
                  </a:ext>
                </a:extLst>
              </p:cNvPr>
              <p:cNvSpPr/>
              <p:nvPr/>
            </p:nvSpPr>
            <p:spPr>
              <a:xfrm>
                <a:off x="6740600" y="2927000"/>
                <a:ext cx="960950" cy="558400"/>
              </a:xfrm>
              <a:custGeom>
                <a:avLst/>
                <a:gdLst/>
                <a:ahLst/>
                <a:cxnLst/>
                <a:rect l="l" t="t" r="r" b="b"/>
                <a:pathLst>
                  <a:path w="38438" h="22336" extrusionOk="0">
                    <a:moveTo>
                      <a:pt x="1" y="1"/>
                    </a:moveTo>
                    <a:lnTo>
                      <a:pt x="1" y="22336"/>
                    </a:lnTo>
                    <a:lnTo>
                      <a:pt x="38437" y="22336"/>
                    </a:lnTo>
                    <a:lnTo>
                      <a:pt x="38437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16;p26">
                <a:extLst>
                  <a:ext uri="{FF2B5EF4-FFF2-40B4-BE49-F238E27FC236}">
                    <a16:creationId xmlns:a16="http://schemas.microsoft.com/office/drawing/2014/main" id="{43589954-FE55-2301-61B6-8D3D50C15675}"/>
                  </a:ext>
                </a:extLst>
              </p:cNvPr>
              <p:cNvSpPr/>
              <p:nvPr/>
            </p:nvSpPr>
            <p:spPr>
              <a:xfrm>
                <a:off x="6791850" y="3032425"/>
                <a:ext cx="2314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9259" h="643" extrusionOk="0">
                    <a:moveTo>
                      <a:pt x="320" y="0"/>
                    </a:moveTo>
                    <a:cubicBezTo>
                      <a:pt x="146" y="0"/>
                      <a:pt x="1" y="146"/>
                      <a:pt x="1" y="319"/>
                    </a:cubicBezTo>
                    <a:cubicBezTo>
                      <a:pt x="1" y="499"/>
                      <a:pt x="146" y="643"/>
                      <a:pt x="320" y="643"/>
                    </a:cubicBezTo>
                    <a:lnTo>
                      <a:pt x="8942" y="643"/>
                    </a:lnTo>
                    <a:cubicBezTo>
                      <a:pt x="9115" y="643"/>
                      <a:pt x="9259" y="499"/>
                      <a:pt x="9259" y="319"/>
                    </a:cubicBezTo>
                    <a:cubicBezTo>
                      <a:pt x="9259" y="146"/>
                      <a:pt x="9115" y="0"/>
                      <a:pt x="8942" y="0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17;p26">
                <a:extLst>
                  <a:ext uri="{FF2B5EF4-FFF2-40B4-BE49-F238E27FC236}">
                    <a16:creationId xmlns:a16="http://schemas.microsoft.com/office/drawing/2014/main" id="{02DB01AB-F1E8-A017-E3A4-208B2349DC02}"/>
                  </a:ext>
                </a:extLst>
              </p:cNvPr>
              <p:cNvSpPr/>
              <p:nvPr/>
            </p:nvSpPr>
            <p:spPr>
              <a:xfrm>
                <a:off x="7045325" y="3032425"/>
                <a:ext cx="2316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9265" h="643" extrusionOk="0">
                    <a:moveTo>
                      <a:pt x="326" y="0"/>
                    </a:moveTo>
                    <a:cubicBezTo>
                      <a:pt x="146" y="0"/>
                      <a:pt x="0" y="146"/>
                      <a:pt x="0" y="319"/>
                    </a:cubicBezTo>
                    <a:cubicBezTo>
                      <a:pt x="0" y="499"/>
                      <a:pt x="146" y="643"/>
                      <a:pt x="326" y="643"/>
                    </a:cubicBezTo>
                    <a:lnTo>
                      <a:pt x="8948" y="643"/>
                    </a:lnTo>
                    <a:cubicBezTo>
                      <a:pt x="9121" y="643"/>
                      <a:pt x="9265" y="499"/>
                      <a:pt x="9265" y="319"/>
                    </a:cubicBezTo>
                    <a:cubicBezTo>
                      <a:pt x="9265" y="146"/>
                      <a:pt x="9121" y="0"/>
                      <a:pt x="8948" y="0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18;p26">
                <a:extLst>
                  <a:ext uri="{FF2B5EF4-FFF2-40B4-BE49-F238E27FC236}">
                    <a16:creationId xmlns:a16="http://schemas.microsoft.com/office/drawing/2014/main" id="{E6CA74B3-5886-753F-6CF9-6C829DE9C6C0}"/>
                  </a:ext>
                </a:extLst>
              </p:cNvPr>
              <p:cNvSpPr/>
              <p:nvPr/>
            </p:nvSpPr>
            <p:spPr>
              <a:xfrm>
                <a:off x="7303850" y="3032425"/>
                <a:ext cx="7510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643" extrusionOk="0">
                    <a:moveTo>
                      <a:pt x="317" y="0"/>
                    </a:moveTo>
                    <a:cubicBezTo>
                      <a:pt x="144" y="0"/>
                      <a:pt x="0" y="146"/>
                      <a:pt x="0" y="319"/>
                    </a:cubicBezTo>
                    <a:cubicBezTo>
                      <a:pt x="0" y="499"/>
                      <a:pt x="144" y="643"/>
                      <a:pt x="317" y="643"/>
                    </a:cubicBezTo>
                    <a:lnTo>
                      <a:pt x="2686" y="643"/>
                    </a:lnTo>
                    <a:cubicBezTo>
                      <a:pt x="2860" y="643"/>
                      <a:pt x="3003" y="499"/>
                      <a:pt x="3003" y="319"/>
                    </a:cubicBezTo>
                    <a:cubicBezTo>
                      <a:pt x="3003" y="146"/>
                      <a:pt x="2860" y="0"/>
                      <a:pt x="2686" y="0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19;p26">
                <a:extLst>
                  <a:ext uri="{FF2B5EF4-FFF2-40B4-BE49-F238E27FC236}">
                    <a16:creationId xmlns:a16="http://schemas.microsoft.com/office/drawing/2014/main" id="{E6B8882A-2B42-4E49-FA71-151D9929274B}"/>
                  </a:ext>
                </a:extLst>
              </p:cNvPr>
              <p:cNvSpPr/>
              <p:nvPr/>
            </p:nvSpPr>
            <p:spPr>
              <a:xfrm>
                <a:off x="6791850" y="3184050"/>
                <a:ext cx="3008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2032" h="644" extrusionOk="0">
                    <a:moveTo>
                      <a:pt x="320" y="1"/>
                    </a:moveTo>
                    <a:cubicBezTo>
                      <a:pt x="146" y="1"/>
                      <a:pt x="1" y="146"/>
                      <a:pt x="1" y="319"/>
                    </a:cubicBezTo>
                    <a:cubicBezTo>
                      <a:pt x="1" y="500"/>
                      <a:pt x="146" y="644"/>
                      <a:pt x="320" y="644"/>
                    </a:cubicBezTo>
                    <a:lnTo>
                      <a:pt x="11707" y="644"/>
                    </a:lnTo>
                    <a:cubicBezTo>
                      <a:pt x="11888" y="644"/>
                      <a:pt x="12032" y="500"/>
                      <a:pt x="12032" y="319"/>
                    </a:cubicBezTo>
                    <a:cubicBezTo>
                      <a:pt x="12032" y="146"/>
                      <a:pt x="11888" y="1"/>
                      <a:pt x="11707" y="1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20;p26">
                <a:extLst>
                  <a:ext uri="{FF2B5EF4-FFF2-40B4-BE49-F238E27FC236}">
                    <a16:creationId xmlns:a16="http://schemas.microsoft.com/office/drawing/2014/main" id="{2B01B8F1-D981-4EEA-30E0-2FF95B992D4A}"/>
                  </a:ext>
                </a:extLst>
              </p:cNvPr>
              <p:cNvSpPr/>
              <p:nvPr/>
            </p:nvSpPr>
            <p:spPr>
              <a:xfrm>
                <a:off x="7120050" y="3184050"/>
                <a:ext cx="1859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644" extrusionOk="0">
                    <a:moveTo>
                      <a:pt x="326" y="1"/>
                    </a:moveTo>
                    <a:cubicBezTo>
                      <a:pt x="146" y="1"/>
                      <a:pt x="1" y="146"/>
                      <a:pt x="1" y="319"/>
                    </a:cubicBezTo>
                    <a:cubicBezTo>
                      <a:pt x="1" y="500"/>
                      <a:pt x="146" y="644"/>
                      <a:pt x="326" y="644"/>
                    </a:cubicBezTo>
                    <a:lnTo>
                      <a:pt x="7122" y="644"/>
                    </a:lnTo>
                    <a:cubicBezTo>
                      <a:pt x="7295" y="644"/>
                      <a:pt x="7439" y="500"/>
                      <a:pt x="7439" y="319"/>
                    </a:cubicBezTo>
                    <a:cubicBezTo>
                      <a:pt x="7439" y="146"/>
                      <a:pt x="7295" y="1"/>
                      <a:pt x="7122" y="1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21;p26">
                <a:extLst>
                  <a:ext uri="{FF2B5EF4-FFF2-40B4-BE49-F238E27FC236}">
                    <a16:creationId xmlns:a16="http://schemas.microsoft.com/office/drawing/2014/main" id="{FFA969B7-4456-0C75-C62A-B9A92EACB0BE}"/>
                  </a:ext>
                </a:extLst>
              </p:cNvPr>
              <p:cNvSpPr/>
              <p:nvPr/>
            </p:nvSpPr>
            <p:spPr>
              <a:xfrm>
                <a:off x="6791850" y="3082975"/>
                <a:ext cx="1201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644" extrusionOk="0">
                    <a:moveTo>
                      <a:pt x="320" y="0"/>
                    </a:moveTo>
                    <a:cubicBezTo>
                      <a:pt x="146" y="0"/>
                      <a:pt x="1" y="144"/>
                      <a:pt x="1" y="318"/>
                    </a:cubicBezTo>
                    <a:cubicBezTo>
                      <a:pt x="1" y="500"/>
                      <a:pt x="146" y="643"/>
                      <a:pt x="320" y="643"/>
                    </a:cubicBezTo>
                    <a:lnTo>
                      <a:pt x="4486" y="643"/>
                    </a:lnTo>
                    <a:cubicBezTo>
                      <a:pt x="4659" y="643"/>
                      <a:pt x="4803" y="500"/>
                      <a:pt x="4803" y="318"/>
                    </a:cubicBezTo>
                    <a:cubicBezTo>
                      <a:pt x="4803" y="144"/>
                      <a:pt x="4659" y="0"/>
                      <a:pt x="4486" y="0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22;p26">
                <a:extLst>
                  <a:ext uri="{FF2B5EF4-FFF2-40B4-BE49-F238E27FC236}">
                    <a16:creationId xmlns:a16="http://schemas.microsoft.com/office/drawing/2014/main" id="{8008702A-4833-7434-7AAD-A2F29CF7816C}"/>
                  </a:ext>
                </a:extLst>
              </p:cNvPr>
              <p:cNvSpPr/>
              <p:nvPr/>
            </p:nvSpPr>
            <p:spPr>
              <a:xfrm>
                <a:off x="6925300" y="3082975"/>
                <a:ext cx="2000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644" extrusionOk="0">
                    <a:moveTo>
                      <a:pt x="318" y="0"/>
                    </a:moveTo>
                    <a:cubicBezTo>
                      <a:pt x="144" y="0"/>
                      <a:pt x="1" y="144"/>
                      <a:pt x="1" y="318"/>
                    </a:cubicBezTo>
                    <a:cubicBezTo>
                      <a:pt x="1" y="500"/>
                      <a:pt x="144" y="643"/>
                      <a:pt x="318" y="643"/>
                    </a:cubicBezTo>
                    <a:lnTo>
                      <a:pt x="7683" y="643"/>
                    </a:lnTo>
                    <a:cubicBezTo>
                      <a:pt x="7856" y="643"/>
                      <a:pt x="8000" y="500"/>
                      <a:pt x="8000" y="318"/>
                    </a:cubicBezTo>
                    <a:cubicBezTo>
                      <a:pt x="8000" y="144"/>
                      <a:pt x="7856" y="0"/>
                      <a:pt x="7683" y="0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423;p26">
                <a:extLst>
                  <a:ext uri="{FF2B5EF4-FFF2-40B4-BE49-F238E27FC236}">
                    <a16:creationId xmlns:a16="http://schemas.microsoft.com/office/drawing/2014/main" id="{850950F7-22A9-044A-EACE-21A49C0F36F3}"/>
                  </a:ext>
                </a:extLst>
              </p:cNvPr>
              <p:cNvSpPr/>
              <p:nvPr/>
            </p:nvSpPr>
            <p:spPr>
              <a:xfrm>
                <a:off x="6791850" y="2981900"/>
                <a:ext cx="2058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233" h="644" extrusionOk="0">
                    <a:moveTo>
                      <a:pt x="320" y="0"/>
                    </a:moveTo>
                    <a:cubicBezTo>
                      <a:pt x="146" y="0"/>
                      <a:pt x="1" y="144"/>
                      <a:pt x="1" y="317"/>
                    </a:cubicBezTo>
                    <a:cubicBezTo>
                      <a:pt x="1" y="498"/>
                      <a:pt x="146" y="643"/>
                      <a:pt x="320" y="643"/>
                    </a:cubicBezTo>
                    <a:lnTo>
                      <a:pt x="7916" y="643"/>
                    </a:lnTo>
                    <a:cubicBezTo>
                      <a:pt x="8089" y="643"/>
                      <a:pt x="8233" y="498"/>
                      <a:pt x="8233" y="317"/>
                    </a:cubicBezTo>
                    <a:cubicBezTo>
                      <a:pt x="8233" y="144"/>
                      <a:pt x="8089" y="0"/>
                      <a:pt x="7916" y="0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424;p26">
                <a:extLst>
                  <a:ext uri="{FF2B5EF4-FFF2-40B4-BE49-F238E27FC236}">
                    <a16:creationId xmlns:a16="http://schemas.microsoft.com/office/drawing/2014/main" id="{204204E1-43DA-CFD8-D067-463034590EF4}"/>
                  </a:ext>
                </a:extLst>
              </p:cNvPr>
              <p:cNvSpPr/>
              <p:nvPr/>
            </p:nvSpPr>
            <p:spPr>
              <a:xfrm>
                <a:off x="7021700" y="2981900"/>
                <a:ext cx="4585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8342" h="644" extrusionOk="0">
                    <a:moveTo>
                      <a:pt x="318" y="0"/>
                    </a:moveTo>
                    <a:cubicBezTo>
                      <a:pt x="144" y="0"/>
                      <a:pt x="1" y="144"/>
                      <a:pt x="1" y="317"/>
                    </a:cubicBezTo>
                    <a:cubicBezTo>
                      <a:pt x="1" y="498"/>
                      <a:pt x="144" y="643"/>
                      <a:pt x="318" y="643"/>
                    </a:cubicBezTo>
                    <a:lnTo>
                      <a:pt x="18015" y="643"/>
                    </a:lnTo>
                    <a:cubicBezTo>
                      <a:pt x="18197" y="643"/>
                      <a:pt x="18341" y="498"/>
                      <a:pt x="18341" y="317"/>
                    </a:cubicBezTo>
                    <a:cubicBezTo>
                      <a:pt x="18341" y="144"/>
                      <a:pt x="18197" y="0"/>
                      <a:pt x="18015" y="0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425;p26">
                <a:extLst>
                  <a:ext uri="{FF2B5EF4-FFF2-40B4-BE49-F238E27FC236}">
                    <a16:creationId xmlns:a16="http://schemas.microsoft.com/office/drawing/2014/main" id="{193936F8-38B8-6A72-49B5-2F6DAA4BD5C5}"/>
                  </a:ext>
                </a:extLst>
              </p:cNvPr>
              <p:cNvSpPr/>
              <p:nvPr/>
            </p:nvSpPr>
            <p:spPr>
              <a:xfrm>
                <a:off x="7268450" y="3133525"/>
                <a:ext cx="1105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4420" h="644" extrusionOk="0">
                    <a:moveTo>
                      <a:pt x="326" y="1"/>
                    </a:moveTo>
                    <a:cubicBezTo>
                      <a:pt x="146" y="1"/>
                      <a:pt x="0" y="145"/>
                      <a:pt x="0" y="318"/>
                    </a:cubicBezTo>
                    <a:cubicBezTo>
                      <a:pt x="0" y="498"/>
                      <a:pt x="146" y="644"/>
                      <a:pt x="326" y="644"/>
                    </a:cubicBezTo>
                    <a:lnTo>
                      <a:pt x="4102" y="644"/>
                    </a:lnTo>
                    <a:cubicBezTo>
                      <a:pt x="4276" y="644"/>
                      <a:pt x="4419" y="498"/>
                      <a:pt x="4419" y="318"/>
                    </a:cubicBezTo>
                    <a:cubicBezTo>
                      <a:pt x="4419" y="145"/>
                      <a:pt x="4276" y="1"/>
                      <a:pt x="4102" y="1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426;p26">
                <a:extLst>
                  <a:ext uri="{FF2B5EF4-FFF2-40B4-BE49-F238E27FC236}">
                    <a16:creationId xmlns:a16="http://schemas.microsoft.com/office/drawing/2014/main" id="{D788E2C2-5990-AA56-D0EC-1FD5B144E875}"/>
                  </a:ext>
                </a:extLst>
              </p:cNvPr>
              <p:cNvSpPr/>
              <p:nvPr/>
            </p:nvSpPr>
            <p:spPr>
              <a:xfrm>
                <a:off x="6791850" y="3133525"/>
                <a:ext cx="458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8344" h="644" extrusionOk="0">
                    <a:moveTo>
                      <a:pt x="320" y="1"/>
                    </a:moveTo>
                    <a:cubicBezTo>
                      <a:pt x="146" y="1"/>
                      <a:pt x="1" y="145"/>
                      <a:pt x="1" y="318"/>
                    </a:cubicBezTo>
                    <a:cubicBezTo>
                      <a:pt x="1" y="498"/>
                      <a:pt x="146" y="644"/>
                      <a:pt x="320" y="644"/>
                    </a:cubicBezTo>
                    <a:lnTo>
                      <a:pt x="18017" y="644"/>
                    </a:lnTo>
                    <a:cubicBezTo>
                      <a:pt x="18198" y="644"/>
                      <a:pt x="18343" y="498"/>
                      <a:pt x="18343" y="318"/>
                    </a:cubicBezTo>
                    <a:cubicBezTo>
                      <a:pt x="18343" y="145"/>
                      <a:pt x="18198" y="1"/>
                      <a:pt x="18017" y="1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427;p26">
                <a:extLst>
                  <a:ext uri="{FF2B5EF4-FFF2-40B4-BE49-F238E27FC236}">
                    <a16:creationId xmlns:a16="http://schemas.microsoft.com/office/drawing/2014/main" id="{3214A268-D089-41F0-A33D-D484DD03FD76}"/>
                  </a:ext>
                </a:extLst>
              </p:cNvPr>
              <p:cNvSpPr/>
              <p:nvPr/>
            </p:nvSpPr>
            <p:spPr>
              <a:xfrm>
                <a:off x="6791850" y="3285175"/>
                <a:ext cx="2314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259" h="644" extrusionOk="0">
                    <a:moveTo>
                      <a:pt x="320" y="0"/>
                    </a:moveTo>
                    <a:cubicBezTo>
                      <a:pt x="146" y="0"/>
                      <a:pt x="1" y="144"/>
                      <a:pt x="1" y="318"/>
                    </a:cubicBezTo>
                    <a:cubicBezTo>
                      <a:pt x="1" y="498"/>
                      <a:pt x="146" y="643"/>
                      <a:pt x="320" y="643"/>
                    </a:cubicBezTo>
                    <a:lnTo>
                      <a:pt x="8942" y="643"/>
                    </a:lnTo>
                    <a:cubicBezTo>
                      <a:pt x="9115" y="643"/>
                      <a:pt x="9259" y="498"/>
                      <a:pt x="9259" y="318"/>
                    </a:cubicBezTo>
                    <a:cubicBezTo>
                      <a:pt x="9259" y="144"/>
                      <a:pt x="9115" y="0"/>
                      <a:pt x="8942" y="0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28;p26">
                <a:extLst>
                  <a:ext uri="{FF2B5EF4-FFF2-40B4-BE49-F238E27FC236}">
                    <a16:creationId xmlns:a16="http://schemas.microsoft.com/office/drawing/2014/main" id="{B1002496-52A5-8F16-3FE9-0FEEF2C6B68E}"/>
                  </a:ext>
                </a:extLst>
              </p:cNvPr>
              <p:cNvSpPr/>
              <p:nvPr/>
            </p:nvSpPr>
            <p:spPr>
              <a:xfrm>
                <a:off x="7045325" y="3285175"/>
                <a:ext cx="2316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265" h="644" extrusionOk="0">
                    <a:moveTo>
                      <a:pt x="326" y="0"/>
                    </a:moveTo>
                    <a:cubicBezTo>
                      <a:pt x="146" y="0"/>
                      <a:pt x="0" y="144"/>
                      <a:pt x="0" y="318"/>
                    </a:cubicBezTo>
                    <a:cubicBezTo>
                      <a:pt x="0" y="498"/>
                      <a:pt x="146" y="643"/>
                      <a:pt x="326" y="643"/>
                    </a:cubicBezTo>
                    <a:lnTo>
                      <a:pt x="8948" y="643"/>
                    </a:lnTo>
                    <a:cubicBezTo>
                      <a:pt x="9121" y="643"/>
                      <a:pt x="9265" y="498"/>
                      <a:pt x="9265" y="318"/>
                    </a:cubicBezTo>
                    <a:cubicBezTo>
                      <a:pt x="9265" y="144"/>
                      <a:pt x="9121" y="0"/>
                      <a:pt x="8948" y="0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429;p26">
                <a:extLst>
                  <a:ext uri="{FF2B5EF4-FFF2-40B4-BE49-F238E27FC236}">
                    <a16:creationId xmlns:a16="http://schemas.microsoft.com/office/drawing/2014/main" id="{BC3C30C4-F62A-925E-1B36-3DA0646A636C}"/>
                  </a:ext>
                </a:extLst>
              </p:cNvPr>
              <p:cNvSpPr/>
              <p:nvPr/>
            </p:nvSpPr>
            <p:spPr>
              <a:xfrm>
                <a:off x="7303850" y="3285175"/>
                <a:ext cx="751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644" extrusionOk="0">
                    <a:moveTo>
                      <a:pt x="317" y="0"/>
                    </a:moveTo>
                    <a:cubicBezTo>
                      <a:pt x="144" y="0"/>
                      <a:pt x="0" y="144"/>
                      <a:pt x="0" y="318"/>
                    </a:cubicBezTo>
                    <a:cubicBezTo>
                      <a:pt x="0" y="498"/>
                      <a:pt x="144" y="643"/>
                      <a:pt x="317" y="643"/>
                    </a:cubicBezTo>
                    <a:lnTo>
                      <a:pt x="2686" y="643"/>
                    </a:lnTo>
                    <a:cubicBezTo>
                      <a:pt x="2860" y="643"/>
                      <a:pt x="3003" y="498"/>
                      <a:pt x="3003" y="318"/>
                    </a:cubicBezTo>
                    <a:cubicBezTo>
                      <a:pt x="3003" y="144"/>
                      <a:pt x="2860" y="0"/>
                      <a:pt x="2686" y="0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430;p26">
                <a:extLst>
                  <a:ext uri="{FF2B5EF4-FFF2-40B4-BE49-F238E27FC236}">
                    <a16:creationId xmlns:a16="http://schemas.microsoft.com/office/drawing/2014/main" id="{9FF606DB-67A9-34C4-BD6F-5AD16D096002}"/>
                  </a:ext>
                </a:extLst>
              </p:cNvPr>
              <p:cNvSpPr/>
              <p:nvPr/>
            </p:nvSpPr>
            <p:spPr>
              <a:xfrm>
                <a:off x="6791850" y="3436825"/>
                <a:ext cx="30080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2032" h="643" extrusionOk="0">
                    <a:moveTo>
                      <a:pt x="320" y="0"/>
                    </a:moveTo>
                    <a:cubicBezTo>
                      <a:pt x="146" y="0"/>
                      <a:pt x="1" y="144"/>
                      <a:pt x="1" y="324"/>
                    </a:cubicBezTo>
                    <a:cubicBezTo>
                      <a:pt x="1" y="497"/>
                      <a:pt x="146" y="643"/>
                      <a:pt x="320" y="643"/>
                    </a:cubicBezTo>
                    <a:lnTo>
                      <a:pt x="11707" y="643"/>
                    </a:lnTo>
                    <a:cubicBezTo>
                      <a:pt x="11888" y="643"/>
                      <a:pt x="12032" y="497"/>
                      <a:pt x="12032" y="324"/>
                    </a:cubicBezTo>
                    <a:cubicBezTo>
                      <a:pt x="12032" y="144"/>
                      <a:pt x="11888" y="0"/>
                      <a:pt x="11707" y="0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431;p26">
                <a:extLst>
                  <a:ext uri="{FF2B5EF4-FFF2-40B4-BE49-F238E27FC236}">
                    <a16:creationId xmlns:a16="http://schemas.microsoft.com/office/drawing/2014/main" id="{89F25EEC-4B74-9EAA-0D88-DE10A5CF9B3C}"/>
                  </a:ext>
                </a:extLst>
              </p:cNvPr>
              <p:cNvSpPr/>
              <p:nvPr/>
            </p:nvSpPr>
            <p:spPr>
              <a:xfrm>
                <a:off x="7120050" y="3436825"/>
                <a:ext cx="1859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643" extrusionOk="0">
                    <a:moveTo>
                      <a:pt x="326" y="0"/>
                    </a:moveTo>
                    <a:cubicBezTo>
                      <a:pt x="146" y="0"/>
                      <a:pt x="1" y="144"/>
                      <a:pt x="1" y="324"/>
                    </a:cubicBezTo>
                    <a:cubicBezTo>
                      <a:pt x="1" y="497"/>
                      <a:pt x="146" y="643"/>
                      <a:pt x="326" y="643"/>
                    </a:cubicBezTo>
                    <a:lnTo>
                      <a:pt x="7122" y="643"/>
                    </a:lnTo>
                    <a:cubicBezTo>
                      <a:pt x="7295" y="643"/>
                      <a:pt x="7439" y="497"/>
                      <a:pt x="7439" y="324"/>
                    </a:cubicBezTo>
                    <a:cubicBezTo>
                      <a:pt x="7439" y="144"/>
                      <a:pt x="7295" y="0"/>
                      <a:pt x="7122" y="0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432;p26">
                <a:extLst>
                  <a:ext uri="{FF2B5EF4-FFF2-40B4-BE49-F238E27FC236}">
                    <a16:creationId xmlns:a16="http://schemas.microsoft.com/office/drawing/2014/main" id="{5C7D0F0A-56A6-4571-CF51-3E67CC5A5C23}"/>
                  </a:ext>
                </a:extLst>
              </p:cNvPr>
              <p:cNvSpPr/>
              <p:nvPr/>
            </p:nvSpPr>
            <p:spPr>
              <a:xfrm>
                <a:off x="6791850" y="3335700"/>
                <a:ext cx="1201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644" extrusionOk="0">
                    <a:moveTo>
                      <a:pt x="320" y="0"/>
                    </a:moveTo>
                    <a:cubicBezTo>
                      <a:pt x="146" y="0"/>
                      <a:pt x="1" y="146"/>
                      <a:pt x="1" y="326"/>
                    </a:cubicBezTo>
                    <a:cubicBezTo>
                      <a:pt x="1" y="499"/>
                      <a:pt x="146" y="643"/>
                      <a:pt x="320" y="643"/>
                    </a:cubicBezTo>
                    <a:lnTo>
                      <a:pt x="4486" y="643"/>
                    </a:lnTo>
                    <a:cubicBezTo>
                      <a:pt x="4659" y="643"/>
                      <a:pt x="4803" y="499"/>
                      <a:pt x="4803" y="326"/>
                    </a:cubicBezTo>
                    <a:cubicBezTo>
                      <a:pt x="4803" y="146"/>
                      <a:pt x="4659" y="0"/>
                      <a:pt x="4486" y="0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433;p26">
                <a:extLst>
                  <a:ext uri="{FF2B5EF4-FFF2-40B4-BE49-F238E27FC236}">
                    <a16:creationId xmlns:a16="http://schemas.microsoft.com/office/drawing/2014/main" id="{1FD4A4F5-72C2-8E72-DA7A-1FD6E9A5621F}"/>
                  </a:ext>
                </a:extLst>
              </p:cNvPr>
              <p:cNvSpPr/>
              <p:nvPr/>
            </p:nvSpPr>
            <p:spPr>
              <a:xfrm>
                <a:off x="6925300" y="3335700"/>
                <a:ext cx="2000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644" extrusionOk="0">
                    <a:moveTo>
                      <a:pt x="318" y="0"/>
                    </a:moveTo>
                    <a:cubicBezTo>
                      <a:pt x="144" y="0"/>
                      <a:pt x="1" y="146"/>
                      <a:pt x="1" y="326"/>
                    </a:cubicBezTo>
                    <a:cubicBezTo>
                      <a:pt x="1" y="499"/>
                      <a:pt x="144" y="643"/>
                      <a:pt x="318" y="643"/>
                    </a:cubicBezTo>
                    <a:lnTo>
                      <a:pt x="7683" y="643"/>
                    </a:lnTo>
                    <a:cubicBezTo>
                      <a:pt x="7856" y="643"/>
                      <a:pt x="8000" y="499"/>
                      <a:pt x="8000" y="326"/>
                    </a:cubicBezTo>
                    <a:cubicBezTo>
                      <a:pt x="8000" y="146"/>
                      <a:pt x="7856" y="0"/>
                      <a:pt x="7683" y="0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434;p26">
                <a:extLst>
                  <a:ext uri="{FF2B5EF4-FFF2-40B4-BE49-F238E27FC236}">
                    <a16:creationId xmlns:a16="http://schemas.microsoft.com/office/drawing/2014/main" id="{A2D05E94-E33B-F522-403C-4151403FEFAC}"/>
                  </a:ext>
                </a:extLst>
              </p:cNvPr>
              <p:cNvSpPr/>
              <p:nvPr/>
            </p:nvSpPr>
            <p:spPr>
              <a:xfrm>
                <a:off x="6791850" y="3234625"/>
                <a:ext cx="2058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8233" h="643" extrusionOk="0">
                    <a:moveTo>
                      <a:pt x="320" y="0"/>
                    </a:moveTo>
                    <a:cubicBezTo>
                      <a:pt x="146" y="0"/>
                      <a:pt x="1" y="144"/>
                      <a:pt x="1" y="317"/>
                    </a:cubicBezTo>
                    <a:cubicBezTo>
                      <a:pt x="1" y="499"/>
                      <a:pt x="146" y="643"/>
                      <a:pt x="320" y="643"/>
                    </a:cubicBezTo>
                    <a:lnTo>
                      <a:pt x="7916" y="643"/>
                    </a:lnTo>
                    <a:cubicBezTo>
                      <a:pt x="8089" y="643"/>
                      <a:pt x="8233" y="499"/>
                      <a:pt x="8233" y="317"/>
                    </a:cubicBezTo>
                    <a:cubicBezTo>
                      <a:pt x="8233" y="144"/>
                      <a:pt x="8089" y="0"/>
                      <a:pt x="7916" y="0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435;p26">
                <a:extLst>
                  <a:ext uri="{FF2B5EF4-FFF2-40B4-BE49-F238E27FC236}">
                    <a16:creationId xmlns:a16="http://schemas.microsoft.com/office/drawing/2014/main" id="{2AC8F205-2DF8-8FB0-4A19-347AB2705C30}"/>
                  </a:ext>
                </a:extLst>
              </p:cNvPr>
              <p:cNvSpPr/>
              <p:nvPr/>
            </p:nvSpPr>
            <p:spPr>
              <a:xfrm>
                <a:off x="7021700" y="3234625"/>
                <a:ext cx="413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6551" h="643" extrusionOk="0">
                    <a:moveTo>
                      <a:pt x="304" y="0"/>
                    </a:moveTo>
                    <a:cubicBezTo>
                      <a:pt x="137" y="0"/>
                      <a:pt x="1" y="137"/>
                      <a:pt x="1" y="303"/>
                    </a:cubicBezTo>
                    <a:lnTo>
                      <a:pt x="1" y="340"/>
                    </a:lnTo>
                    <a:cubicBezTo>
                      <a:pt x="1" y="506"/>
                      <a:pt x="137" y="643"/>
                      <a:pt x="304" y="643"/>
                    </a:cubicBezTo>
                    <a:lnTo>
                      <a:pt x="16248" y="643"/>
                    </a:lnTo>
                    <a:cubicBezTo>
                      <a:pt x="16421" y="643"/>
                      <a:pt x="16551" y="506"/>
                      <a:pt x="16551" y="340"/>
                    </a:cubicBezTo>
                    <a:lnTo>
                      <a:pt x="16551" y="303"/>
                    </a:lnTo>
                    <a:cubicBezTo>
                      <a:pt x="16551" y="137"/>
                      <a:pt x="16421" y="0"/>
                      <a:pt x="16248" y="0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436;p26">
                <a:extLst>
                  <a:ext uri="{FF2B5EF4-FFF2-40B4-BE49-F238E27FC236}">
                    <a16:creationId xmlns:a16="http://schemas.microsoft.com/office/drawing/2014/main" id="{F1BD2202-2F4F-8118-C610-6260B89D6DF3}"/>
                  </a:ext>
                </a:extLst>
              </p:cNvPr>
              <p:cNvSpPr/>
              <p:nvPr/>
            </p:nvSpPr>
            <p:spPr>
              <a:xfrm>
                <a:off x="7268450" y="3386250"/>
                <a:ext cx="1105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4420" h="644" extrusionOk="0">
                    <a:moveTo>
                      <a:pt x="326" y="1"/>
                    </a:moveTo>
                    <a:cubicBezTo>
                      <a:pt x="146" y="1"/>
                      <a:pt x="0" y="144"/>
                      <a:pt x="0" y="326"/>
                    </a:cubicBezTo>
                    <a:cubicBezTo>
                      <a:pt x="0" y="500"/>
                      <a:pt x="146" y="644"/>
                      <a:pt x="326" y="644"/>
                    </a:cubicBezTo>
                    <a:lnTo>
                      <a:pt x="4102" y="644"/>
                    </a:lnTo>
                    <a:cubicBezTo>
                      <a:pt x="4276" y="644"/>
                      <a:pt x="4419" y="500"/>
                      <a:pt x="4419" y="326"/>
                    </a:cubicBezTo>
                    <a:cubicBezTo>
                      <a:pt x="4419" y="144"/>
                      <a:pt x="4276" y="1"/>
                      <a:pt x="4102" y="1"/>
                    </a:cubicBezTo>
                    <a:close/>
                  </a:path>
                </a:pathLst>
              </a:custGeom>
              <a:solidFill>
                <a:srgbClr val="9154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437;p26">
                <a:extLst>
                  <a:ext uri="{FF2B5EF4-FFF2-40B4-BE49-F238E27FC236}">
                    <a16:creationId xmlns:a16="http://schemas.microsoft.com/office/drawing/2014/main" id="{1C5DCFD3-0BEF-F979-7019-E544C5274DB1}"/>
                  </a:ext>
                </a:extLst>
              </p:cNvPr>
              <p:cNvSpPr/>
              <p:nvPr/>
            </p:nvSpPr>
            <p:spPr>
              <a:xfrm>
                <a:off x="6791850" y="3386250"/>
                <a:ext cx="4586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8344" h="644" extrusionOk="0">
                    <a:moveTo>
                      <a:pt x="320" y="1"/>
                    </a:moveTo>
                    <a:cubicBezTo>
                      <a:pt x="146" y="1"/>
                      <a:pt x="1" y="144"/>
                      <a:pt x="1" y="326"/>
                    </a:cubicBezTo>
                    <a:cubicBezTo>
                      <a:pt x="1" y="500"/>
                      <a:pt x="146" y="644"/>
                      <a:pt x="320" y="644"/>
                    </a:cubicBezTo>
                    <a:lnTo>
                      <a:pt x="18017" y="644"/>
                    </a:lnTo>
                    <a:cubicBezTo>
                      <a:pt x="18198" y="644"/>
                      <a:pt x="18343" y="500"/>
                      <a:pt x="18343" y="326"/>
                    </a:cubicBezTo>
                    <a:cubicBezTo>
                      <a:pt x="18343" y="144"/>
                      <a:pt x="18198" y="1"/>
                      <a:pt x="18017" y="1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438;p26">
                <a:extLst>
                  <a:ext uri="{FF2B5EF4-FFF2-40B4-BE49-F238E27FC236}">
                    <a16:creationId xmlns:a16="http://schemas.microsoft.com/office/drawing/2014/main" id="{193DAAAB-4ABA-1015-9076-12FC5B187A0C}"/>
                  </a:ext>
                </a:extLst>
              </p:cNvPr>
              <p:cNvSpPr/>
              <p:nvPr/>
            </p:nvSpPr>
            <p:spPr>
              <a:xfrm>
                <a:off x="6384600" y="3502875"/>
                <a:ext cx="1672950" cy="253825"/>
              </a:xfrm>
              <a:custGeom>
                <a:avLst/>
                <a:gdLst/>
                <a:ahLst/>
                <a:cxnLst/>
                <a:rect l="l" t="t" r="r" b="b"/>
                <a:pathLst>
                  <a:path w="66918" h="10153" extrusionOk="0">
                    <a:moveTo>
                      <a:pt x="13034" y="1"/>
                    </a:moveTo>
                    <a:lnTo>
                      <a:pt x="0" y="10153"/>
                    </a:lnTo>
                    <a:lnTo>
                      <a:pt x="66918" y="10153"/>
                    </a:lnTo>
                    <a:lnTo>
                      <a:pt x="53884" y="1"/>
                    </a:lnTo>
                    <a:close/>
                  </a:path>
                </a:pathLst>
              </a:custGeom>
              <a:solidFill>
                <a:srgbClr val="CEF3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439;p26">
                <a:extLst>
                  <a:ext uri="{FF2B5EF4-FFF2-40B4-BE49-F238E27FC236}">
                    <a16:creationId xmlns:a16="http://schemas.microsoft.com/office/drawing/2014/main" id="{C1A75599-2802-9BE0-40B3-8604DDB46291}"/>
                  </a:ext>
                </a:extLst>
              </p:cNvPr>
              <p:cNvSpPr/>
              <p:nvPr/>
            </p:nvSpPr>
            <p:spPr>
              <a:xfrm>
                <a:off x="6759025" y="3510825"/>
                <a:ext cx="7350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637" extrusionOk="0">
                    <a:moveTo>
                      <a:pt x="816" y="0"/>
                    </a:moveTo>
                    <a:lnTo>
                      <a:pt x="0" y="636"/>
                    </a:lnTo>
                    <a:lnTo>
                      <a:pt x="2224" y="636"/>
                    </a:lnTo>
                    <a:lnTo>
                      <a:pt x="2939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440;p26">
                <a:extLst>
                  <a:ext uri="{FF2B5EF4-FFF2-40B4-BE49-F238E27FC236}">
                    <a16:creationId xmlns:a16="http://schemas.microsoft.com/office/drawing/2014/main" id="{AAA778DD-6031-FAE5-C7E7-E130C2A2E3B4}"/>
                  </a:ext>
                </a:extLst>
              </p:cNvPr>
              <p:cNvSpPr/>
              <p:nvPr/>
            </p:nvSpPr>
            <p:spPr>
              <a:xfrm>
                <a:off x="6721275" y="3537725"/>
                <a:ext cx="82350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3294" h="744" extrusionOk="0">
                    <a:moveTo>
                      <a:pt x="947" y="0"/>
                    </a:moveTo>
                    <a:lnTo>
                      <a:pt x="1" y="744"/>
                    </a:lnTo>
                    <a:lnTo>
                      <a:pt x="2463" y="744"/>
                    </a:lnTo>
                    <a:lnTo>
                      <a:pt x="3294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41;p26">
                <a:extLst>
                  <a:ext uri="{FF2B5EF4-FFF2-40B4-BE49-F238E27FC236}">
                    <a16:creationId xmlns:a16="http://schemas.microsoft.com/office/drawing/2014/main" id="{44135DE5-A50A-8091-346B-7A3A4D328509}"/>
                  </a:ext>
                </a:extLst>
              </p:cNvPr>
              <p:cNvSpPr/>
              <p:nvPr/>
            </p:nvSpPr>
            <p:spPr>
              <a:xfrm>
                <a:off x="6815175" y="3537725"/>
                <a:ext cx="77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744" extrusionOk="0">
                    <a:moveTo>
                      <a:pt x="766" y="0"/>
                    </a:moveTo>
                    <a:lnTo>
                      <a:pt x="0" y="744"/>
                    </a:lnTo>
                    <a:lnTo>
                      <a:pt x="2463" y="744"/>
                    </a:lnTo>
                    <a:lnTo>
                      <a:pt x="3113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42;p26">
                <a:extLst>
                  <a:ext uri="{FF2B5EF4-FFF2-40B4-BE49-F238E27FC236}">
                    <a16:creationId xmlns:a16="http://schemas.microsoft.com/office/drawing/2014/main" id="{9FF0C52B-F089-AF79-BB9A-62BD360C1869}"/>
                  </a:ext>
                </a:extLst>
              </p:cNvPr>
              <p:cNvSpPr/>
              <p:nvPr/>
            </p:nvSpPr>
            <p:spPr>
              <a:xfrm>
                <a:off x="6908850" y="3537725"/>
                <a:ext cx="73500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744" extrusionOk="0">
                    <a:moveTo>
                      <a:pt x="593" y="0"/>
                    </a:moveTo>
                    <a:lnTo>
                      <a:pt x="0" y="744"/>
                    </a:lnTo>
                    <a:lnTo>
                      <a:pt x="2463" y="744"/>
                    </a:lnTo>
                    <a:lnTo>
                      <a:pt x="2939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43;p26">
                <a:extLst>
                  <a:ext uri="{FF2B5EF4-FFF2-40B4-BE49-F238E27FC236}">
                    <a16:creationId xmlns:a16="http://schemas.microsoft.com/office/drawing/2014/main" id="{ECF7B44C-0C16-EEF3-7FEB-228BA4B85282}"/>
                  </a:ext>
                </a:extLst>
              </p:cNvPr>
              <p:cNvSpPr/>
              <p:nvPr/>
            </p:nvSpPr>
            <p:spPr>
              <a:xfrm>
                <a:off x="7002725" y="3537725"/>
                <a:ext cx="69000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744" extrusionOk="0">
                    <a:moveTo>
                      <a:pt x="413" y="0"/>
                    </a:moveTo>
                    <a:lnTo>
                      <a:pt x="0" y="744"/>
                    </a:lnTo>
                    <a:lnTo>
                      <a:pt x="2463" y="744"/>
                    </a:lnTo>
                    <a:lnTo>
                      <a:pt x="2759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44;p26">
                <a:extLst>
                  <a:ext uri="{FF2B5EF4-FFF2-40B4-BE49-F238E27FC236}">
                    <a16:creationId xmlns:a16="http://schemas.microsoft.com/office/drawing/2014/main" id="{C8F332FB-3EC0-80B0-5FAE-B02271511559}"/>
                  </a:ext>
                </a:extLst>
              </p:cNvPr>
              <p:cNvSpPr/>
              <p:nvPr/>
            </p:nvSpPr>
            <p:spPr>
              <a:xfrm>
                <a:off x="7096450" y="3537725"/>
                <a:ext cx="64600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744" extrusionOk="0">
                    <a:moveTo>
                      <a:pt x="237" y="0"/>
                    </a:moveTo>
                    <a:lnTo>
                      <a:pt x="0" y="744"/>
                    </a:lnTo>
                    <a:lnTo>
                      <a:pt x="2461" y="744"/>
                    </a:lnTo>
                    <a:lnTo>
                      <a:pt x="2584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5;p26">
                <a:extLst>
                  <a:ext uri="{FF2B5EF4-FFF2-40B4-BE49-F238E27FC236}">
                    <a16:creationId xmlns:a16="http://schemas.microsoft.com/office/drawing/2014/main" id="{EC272B83-9572-0BEA-D59E-11C25C6D0C75}"/>
                  </a:ext>
                </a:extLst>
              </p:cNvPr>
              <p:cNvSpPr/>
              <p:nvPr/>
            </p:nvSpPr>
            <p:spPr>
              <a:xfrm>
                <a:off x="7190275" y="3537725"/>
                <a:ext cx="61600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2464" h="744" extrusionOk="0">
                    <a:moveTo>
                      <a:pt x="60" y="0"/>
                    </a:moveTo>
                    <a:lnTo>
                      <a:pt x="1" y="744"/>
                    </a:lnTo>
                    <a:lnTo>
                      <a:pt x="2463" y="744"/>
                    </a:lnTo>
                    <a:lnTo>
                      <a:pt x="2406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46;p26">
                <a:extLst>
                  <a:ext uri="{FF2B5EF4-FFF2-40B4-BE49-F238E27FC236}">
                    <a16:creationId xmlns:a16="http://schemas.microsoft.com/office/drawing/2014/main" id="{860FD4EC-EFC4-CE94-0044-4D23362B7A83}"/>
                  </a:ext>
                </a:extLst>
              </p:cNvPr>
              <p:cNvSpPr/>
              <p:nvPr/>
            </p:nvSpPr>
            <p:spPr>
              <a:xfrm>
                <a:off x="7281100" y="3537725"/>
                <a:ext cx="6447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744" extrusionOk="0">
                    <a:moveTo>
                      <a:pt x="0" y="0"/>
                    </a:moveTo>
                    <a:lnTo>
                      <a:pt x="123" y="744"/>
                    </a:lnTo>
                    <a:lnTo>
                      <a:pt x="2579" y="744"/>
                    </a:lnTo>
                    <a:lnTo>
                      <a:pt x="2347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47;p26">
                <a:extLst>
                  <a:ext uri="{FF2B5EF4-FFF2-40B4-BE49-F238E27FC236}">
                    <a16:creationId xmlns:a16="http://schemas.microsoft.com/office/drawing/2014/main" id="{F1A74319-C2C1-1252-F3E9-224CC79BB5A1}"/>
                  </a:ext>
                </a:extLst>
              </p:cNvPr>
              <p:cNvSpPr/>
              <p:nvPr/>
            </p:nvSpPr>
            <p:spPr>
              <a:xfrm>
                <a:off x="7370475" y="3537725"/>
                <a:ext cx="68950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744" extrusionOk="0">
                    <a:moveTo>
                      <a:pt x="0" y="0"/>
                    </a:moveTo>
                    <a:lnTo>
                      <a:pt x="295" y="744"/>
                    </a:lnTo>
                    <a:lnTo>
                      <a:pt x="2758" y="744"/>
                    </a:lnTo>
                    <a:lnTo>
                      <a:pt x="2347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48;p26">
                <a:extLst>
                  <a:ext uri="{FF2B5EF4-FFF2-40B4-BE49-F238E27FC236}">
                    <a16:creationId xmlns:a16="http://schemas.microsoft.com/office/drawing/2014/main" id="{925C3730-77EF-C250-8B30-CF1A3EB9A1AC}"/>
                  </a:ext>
                </a:extLst>
              </p:cNvPr>
              <p:cNvSpPr/>
              <p:nvPr/>
            </p:nvSpPr>
            <p:spPr>
              <a:xfrm>
                <a:off x="7459800" y="3537725"/>
                <a:ext cx="735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744" extrusionOk="0">
                    <a:moveTo>
                      <a:pt x="1" y="0"/>
                    </a:moveTo>
                    <a:lnTo>
                      <a:pt x="478" y="744"/>
                    </a:lnTo>
                    <a:lnTo>
                      <a:pt x="2940" y="744"/>
                    </a:lnTo>
                    <a:lnTo>
                      <a:pt x="2347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49;p26">
                <a:extLst>
                  <a:ext uri="{FF2B5EF4-FFF2-40B4-BE49-F238E27FC236}">
                    <a16:creationId xmlns:a16="http://schemas.microsoft.com/office/drawing/2014/main" id="{E6B17806-5655-09D0-FDC4-764D5973BCFC}"/>
                  </a:ext>
                </a:extLst>
              </p:cNvPr>
              <p:cNvSpPr/>
              <p:nvPr/>
            </p:nvSpPr>
            <p:spPr>
              <a:xfrm>
                <a:off x="7549200" y="3537725"/>
                <a:ext cx="7777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744" extrusionOk="0">
                    <a:moveTo>
                      <a:pt x="0" y="0"/>
                    </a:moveTo>
                    <a:lnTo>
                      <a:pt x="650" y="744"/>
                    </a:lnTo>
                    <a:lnTo>
                      <a:pt x="3111" y="744"/>
                    </a:lnTo>
                    <a:lnTo>
                      <a:pt x="2347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50;p26">
                <a:extLst>
                  <a:ext uri="{FF2B5EF4-FFF2-40B4-BE49-F238E27FC236}">
                    <a16:creationId xmlns:a16="http://schemas.microsoft.com/office/drawing/2014/main" id="{C0B75917-4834-F17B-9925-2FC182BBEE40}"/>
                  </a:ext>
                </a:extLst>
              </p:cNvPr>
              <p:cNvSpPr/>
              <p:nvPr/>
            </p:nvSpPr>
            <p:spPr>
              <a:xfrm>
                <a:off x="7638525" y="3537725"/>
                <a:ext cx="82350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3294" h="744" extrusionOk="0">
                    <a:moveTo>
                      <a:pt x="1" y="0"/>
                    </a:moveTo>
                    <a:lnTo>
                      <a:pt x="831" y="744"/>
                    </a:lnTo>
                    <a:lnTo>
                      <a:pt x="3293" y="744"/>
                    </a:lnTo>
                    <a:lnTo>
                      <a:pt x="2347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451;p26">
                <a:extLst>
                  <a:ext uri="{FF2B5EF4-FFF2-40B4-BE49-F238E27FC236}">
                    <a16:creationId xmlns:a16="http://schemas.microsoft.com/office/drawing/2014/main" id="{CC8FD95A-FCCC-9EB8-FBF1-A57E9467E112}"/>
                  </a:ext>
                </a:extLst>
              </p:cNvPr>
              <p:cNvSpPr/>
              <p:nvPr/>
            </p:nvSpPr>
            <p:spPr>
              <a:xfrm>
                <a:off x="6681775" y="3565700"/>
                <a:ext cx="904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868" extrusionOk="0">
                    <a:moveTo>
                      <a:pt x="1097" y="1"/>
                    </a:moveTo>
                    <a:lnTo>
                      <a:pt x="0" y="867"/>
                    </a:lnTo>
                    <a:lnTo>
                      <a:pt x="2657" y="867"/>
                    </a:lnTo>
                    <a:lnTo>
                      <a:pt x="3617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452;p26">
                <a:extLst>
                  <a:ext uri="{FF2B5EF4-FFF2-40B4-BE49-F238E27FC236}">
                    <a16:creationId xmlns:a16="http://schemas.microsoft.com/office/drawing/2014/main" id="{AEA89EA6-A670-B587-99F4-3E371E05092A}"/>
                  </a:ext>
                </a:extLst>
              </p:cNvPr>
              <p:cNvSpPr/>
              <p:nvPr/>
            </p:nvSpPr>
            <p:spPr>
              <a:xfrm>
                <a:off x="6783025" y="3565700"/>
                <a:ext cx="85425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868" extrusionOk="0">
                    <a:moveTo>
                      <a:pt x="889" y="1"/>
                    </a:moveTo>
                    <a:lnTo>
                      <a:pt x="0" y="867"/>
                    </a:lnTo>
                    <a:lnTo>
                      <a:pt x="2659" y="867"/>
                    </a:lnTo>
                    <a:lnTo>
                      <a:pt x="3416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453;p26">
                <a:extLst>
                  <a:ext uri="{FF2B5EF4-FFF2-40B4-BE49-F238E27FC236}">
                    <a16:creationId xmlns:a16="http://schemas.microsoft.com/office/drawing/2014/main" id="{F3843175-FC76-624F-73F2-D9D6951C2C87}"/>
                  </a:ext>
                </a:extLst>
              </p:cNvPr>
              <p:cNvSpPr/>
              <p:nvPr/>
            </p:nvSpPr>
            <p:spPr>
              <a:xfrm>
                <a:off x="6884325" y="3565700"/>
                <a:ext cx="80175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868" extrusionOk="0">
                    <a:moveTo>
                      <a:pt x="678" y="1"/>
                    </a:moveTo>
                    <a:lnTo>
                      <a:pt x="0" y="867"/>
                    </a:lnTo>
                    <a:lnTo>
                      <a:pt x="2650" y="867"/>
                    </a:lnTo>
                    <a:lnTo>
                      <a:pt x="3206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454;p26">
                <a:extLst>
                  <a:ext uri="{FF2B5EF4-FFF2-40B4-BE49-F238E27FC236}">
                    <a16:creationId xmlns:a16="http://schemas.microsoft.com/office/drawing/2014/main" id="{9F60FF6A-67D8-F1D7-F2E9-7AE4700B4281}"/>
                  </a:ext>
                </a:extLst>
              </p:cNvPr>
              <p:cNvSpPr/>
              <p:nvPr/>
            </p:nvSpPr>
            <p:spPr>
              <a:xfrm>
                <a:off x="6985400" y="3565700"/>
                <a:ext cx="7510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868" extrusionOk="0">
                    <a:moveTo>
                      <a:pt x="484" y="1"/>
                    </a:moveTo>
                    <a:lnTo>
                      <a:pt x="0" y="867"/>
                    </a:lnTo>
                    <a:lnTo>
                      <a:pt x="2657" y="867"/>
                    </a:lnTo>
                    <a:lnTo>
                      <a:pt x="3004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455;p26">
                <a:extLst>
                  <a:ext uri="{FF2B5EF4-FFF2-40B4-BE49-F238E27FC236}">
                    <a16:creationId xmlns:a16="http://schemas.microsoft.com/office/drawing/2014/main" id="{945921D8-BF2C-6EAA-CE6E-846CB7E65FF1}"/>
                  </a:ext>
                </a:extLst>
              </p:cNvPr>
              <p:cNvSpPr/>
              <p:nvPr/>
            </p:nvSpPr>
            <p:spPr>
              <a:xfrm>
                <a:off x="7086700" y="3565700"/>
                <a:ext cx="698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868" extrusionOk="0">
                    <a:moveTo>
                      <a:pt x="274" y="1"/>
                    </a:moveTo>
                    <a:lnTo>
                      <a:pt x="0" y="867"/>
                    </a:lnTo>
                    <a:lnTo>
                      <a:pt x="2657" y="867"/>
                    </a:lnTo>
                    <a:lnTo>
                      <a:pt x="2794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456;p26">
                <a:extLst>
                  <a:ext uri="{FF2B5EF4-FFF2-40B4-BE49-F238E27FC236}">
                    <a16:creationId xmlns:a16="http://schemas.microsoft.com/office/drawing/2014/main" id="{2BEACC2A-5E45-48BF-4080-B28B958334E8}"/>
                  </a:ext>
                </a:extLst>
              </p:cNvPr>
              <p:cNvSpPr/>
              <p:nvPr/>
            </p:nvSpPr>
            <p:spPr>
              <a:xfrm>
                <a:off x="7187775" y="3565700"/>
                <a:ext cx="66425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868" extrusionOk="0">
                    <a:moveTo>
                      <a:pt x="73" y="1"/>
                    </a:moveTo>
                    <a:lnTo>
                      <a:pt x="0" y="867"/>
                    </a:lnTo>
                    <a:lnTo>
                      <a:pt x="2657" y="867"/>
                    </a:lnTo>
                    <a:lnTo>
                      <a:pt x="2593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457;p26">
                <a:extLst>
                  <a:ext uri="{FF2B5EF4-FFF2-40B4-BE49-F238E27FC236}">
                    <a16:creationId xmlns:a16="http://schemas.microsoft.com/office/drawing/2014/main" id="{81605674-00A9-87B2-34E0-7EF1BF00B4E6}"/>
                  </a:ext>
                </a:extLst>
              </p:cNvPr>
              <p:cNvSpPr/>
              <p:nvPr/>
            </p:nvSpPr>
            <p:spPr>
              <a:xfrm>
                <a:off x="7285600" y="3565700"/>
                <a:ext cx="6990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868" extrusionOk="0">
                    <a:moveTo>
                      <a:pt x="0" y="1"/>
                    </a:moveTo>
                    <a:lnTo>
                      <a:pt x="137" y="867"/>
                    </a:lnTo>
                    <a:lnTo>
                      <a:pt x="2796" y="867"/>
                    </a:lnTo>
                    <a:lnTo>
                      <a:pt x="2520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458;p26">
                <a:extLst>
                  <a:ext uri="{FF2B5EF4-FFF2-40B4-BE49-F238E27FC236}">
                    <a16:creationId xmlns:a16="http://schemas.microsoft.com/office/drawing/2014/main" id="{175E43BB-7A66-BD3C-C96F-126951CFF49D}"/>
                  </a:ext>
                </a:extLst>
              </p:cNvPr>
              <p:cNvSpPr/>
              <p:nvPr/>
            </p:nvSpPr>
            <p:spPr>
              <a:xfrm>
                <a:off x="7381650" y="3565700"/>
                <a:ext cx="7510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868" extrusionOk="0">
                    <a:moveTo>
                      <a:pt x="1" y="1"/>
                    </a:moveTo>
                    <a:lnTo>
                      <a:pt x="347" y="867"/>
                    </a:lnTo>
                    <a:lnTo>
                      <a:pt x="3004" y="867"/>
                    </a:lnTo>
                    <a:lnTo>
                      <a:pt x="2520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459;p26">
                <a:extLst>
                  <a:ext uri="{FF2B5EF4-FFF2-40B4-BE49-F238E27FC236}">
                    <a16:creationId xmlns:a16="http://schemas.microsoft.com/office/drawing/2014/main" id="{475412CB-25B9-AB1A-3749-5EF2E324E361}"/>
                  </a:ext>
                </a:extLst>
              </p:cNvPr>
              <p:cNvSpPr/>
              <p:nvPr/>
            </p:nvSpPr>
            <p:spPr>
              <a:xfrm>
                <a:off x="7477700" y="3565700"/>
                <a:ext cx="80175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868" extrusionOk="0">
                    <a:moveTo>
                      <a:pt x="1" y="1"/>
                    </a:moveTo>
                    <a:lnTo>
                      <a:pt x="548" y="867"/>
                    </a:lnTo>
                    <a:lnTo>
                      <a:pt x="3207" y="867"/>
                    </a:lnTo>
                    <a:lnTo>
                      <a:pt x="2520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460;p26">
                <a:extLst>
                  <a:ext uri="{FF2B5EF4-FFF2-40B4-BE49-F238E27FC236}">
                    <a16:creationId xmlns:a16="http://schemas.microsoft.com/office/drawing/2014/main" id="{72FF5608-F549-F3E2-DD94-181563B317F0}"/>
                  </a:ext>
                </a:extLst>
              </p:cNvPr>
              <p:cNvSpPr/>
              <p:nvPr/>
            </p:nvSpPr>
            <p:spPr>
              <a:xfrm>
                <a:off x="7573725" y="3565700"/>
                <a:ext cx="8540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3416" h="868" extrusionOk="0">
                    <a:moveTo>
                      <a:pt x="0" y="1"/>
                    </a:moveTo>
                    <a:lnTo>
                      <a:pt x="759" y="867"/>
                    </a:lnTo>
                    <a:lnTo>
                      <a:pt x="3416" y="867"/>
                    </a:lnTo>
                    <a:lnTo>
                      <a:pt x="2529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461;p26">
                <a:extLst>
                  <a:ext uri="{FF2B5EF4-FFF2-40B4-BE49-F238E27FC236}">
                    <a16:creationId xmlns:a16="http://schemas.microsoft.com/office/drawing/2014/main" id="{AEEAB755-E399-24A1-E2D3-B84ED70A4003}"/>
                  </a:ext>
                </a:extLst>
              </p:cNvPr>
              <p:cNvSpPr/>
              <p:nvPr/>
            </p:nvSpPr>
            <p:spPr>
              <a:xfrm>
                <a:off x="7669775" y="3565700"/>
                <a:ext cx="906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3626" h="868" extrusionOk="0">
                    <a:moveTo>
                      <a:pt x="0" y="1"/>
                    </a:moveTo>
                    <a:lnTo>
                      <a:pt x="967" y="867"/>
                    </a:lnTo>
                    <a:lnTo>
                      <a:pt x="3626" y="867"/>
                    </a:lnTo>
                    <a:lnTo>
                      <a:pt x="2527" y="1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462;p26">
                <a:extLst>
                  <a:ext uri="{FF2B5EF4-FFF2-40B4-BE49-F238E27FC236}">
                    <a16:creationId xmlns:a16="http://schemas.microsoft.com/office/drawing/2014/main" id="{20C030BD-3BF7-7160-B34C-DF255AC2AD75}"/>
                  </a:ext>
                </a:extLst>
              </p:cNvPr>
              <p:cNvSpPr/>
              <p:nvPr/>
            </p:nvSpPr>
            <p:spPr>
              <a:xfrm>
                <a:off x="6633025" y="3600200"/>
                <a:ext cx="100925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1018" extrusionOk="0">
                    <a:moveTo>
                      <a:pt x="1300" y="0"/>
                    </a:moveTo>
                    <a:lnTo>
                      <a:pt x="1" y="1018"/>
                    </a:lnTo>
                    <a:lnTo>
                      <a:pt x="2896" y="1018"/>
                    </a:lnTo>
                    <a:lnTo>
                      <a:pt x="4037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463;p26">
                <a:extLst>
                  <a:ext uri="{FF2B5EF4-FFF2-40B4-BE49-F238E27FC236}">
                    <a16:creationId xmlns:a16="http://schemas.microsoft.com/office/drawing/2014/main" id="{86034935-CA66-8D51-C4A7-27669476E671}"/>
                  </a:ext>
                </a:extLst>
              </p:cNvPr>
              <p:cNvSpPr/>
              <p:nvPr/>
            </p:nvSpPr>
            <p:spPr>
              <a:xfrm>
                <a:off x="6743325" y="3600200"/>
                <a:ext cx="9495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3798" h="1018" extrusionOk="0">
                    <a:moveTo>
                      <a:pt x="1061" y="0"/>
                    </a:moveTo>
                    <a:lnTo>
                      <a:pt x="1" y="1018"/>
                    </a:lnTo>
                    <a:lnTo>
                      <a:pt x="2904" y="1018"/>
                    </a:lnTo>
                    <a:lnTo>
                      <a:pt x="3798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464;p26">
                <a:extLst>
                  <a:ext uri="{FF2B5EF4-FFF2-40B4-BE49-F238E27FC236}">
                    <a16:creationId xmlns:a16="http://schemas.microsoft.com/office/drawing/2014/main" id="{9A2EF1AD-F8B1-7C29-F4BD-B9D87484FBCF}"/>
                  </a:ext>
                </a:extLst>
              </p:cNvPr>
              <p:cNvSpPr/>
              <p:nvPr/>
            </p:nvSpPr>
            <p:spPr>
              <a:xfrm>
                <a:off x="6853825" y="3600200"/>
                <a:ext cx="622425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24897" h="1018" extrusionOk="0">
                    <a:moveTo>
                      <a:pt x="808" y="0"/>
                    </a:moveTo>
                    <a:lnTo>
                      <a:pt x="0" y="1018"/>
                    </a:lnTo>
                    <a:lnTo>
                      <a:pt x="24897" y="1018"/>
                    </a:lnTo>
                    <a:lnTo>
                      <a:pt x="24334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465;p26">
                <a:extLst>
                  <a:ext uri="{FF2B5EF4-FFF2-40B4-BE49-F238E27FC236}">
                    <a16:creationId xmlns:a16="http://schemas.microsoft.com/office/drawing/2014/main" id="{859194B0-FF4E-9DEF-D1B9-62C61FE4F811}"/>
                  </a:ext>
                </a:extLst>
              </p:cNvPr>
              <p:cNvSpPr/>
              <p:nvPr/>
            </p:nvSpPr>
            <p:spPr>
              <a:xfrm>
                <a:off x="7499725" y="3600200"/>
                <a:ext cx="8865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3546" h="1018" extrusionOk="0">
                    <a:moveTo>
                      <a:pt x="0" y="0"/>
                    </a:moveTo>
                    <a:lnTo>
                      <a:pt x="650" y="1018"/>
                    </a:lnTo>
                    <a:lnTo>
                      <a:pt x="3546" y="1018"/>
                    </a:lnTo>
                    <a:lnTo>
                      <a:pt x="2736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466;p26">
                <a:extLst>
                  <a:ext uri="{FF2B5EF4-FFF2-40B4-BE49-F238E27FC236}">
                    <a16:creationId xmlns:a16="http://schemas.microsoft.com/office/drawing/2014/main" id="{068ABF51-099E-05E8-BE24-5D0418E33246}"/>
                  </a:ext>
                </a:extLst>
              </p:cNvPr>
              <p:cNvSpPr/>
              <p:nvPr/>
            </p:nvSpPr>
            <p:spPr>
              <a:xfrm>
                <a:off x="7603875" y="3600200"/>
                <a:ext cx="94825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3793" h="1018" extrusionOk="0">
                    <a:moveTo>
                      <a:pt x="0" y="0"/>
                    </a:moveTo>
                    <a:lnTo>
                      <a:pt x="896" y="1018"/>
                    </a:lnTo>
                    <a:lnTo>
                      <a:pt x="3792" y="1018"/>
                    </a:lnTo>
                    <a:lnTo>
                      <a:pt x="2737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467;p26">
                <a:extLst>
                  <a:ext uri="{FF2B5EF4-FFF2-40B4-BE49-F238E27FC236}">
                    <a16:creationId xmlns:a16="http://schemas.microsoft.com/office/drawing/2014/main" id="{E044A3FA-9670-1B3A-6087-6FECAC8BBFB7}"/>
                  </a:ext>
                </a:extLst>
              </p:cNvPr>
              <p:cNvSpPr/>
              <p:nvPr/>
            </p:nvSpPr>
            <p:spPr>
              <a:xfrm>
                <a:off x="7708200" y="3600200"/>
                <a:ext cx="100975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1018" extrusionOk="0">
                    <a:moveTo>
                      <a:pt x="0" y="0"/>
                    </a:moveTo>
                    <a:lnTo>
                      <a:pt x="1142" y="1018"/>
                    </a:lnTo>
                    <a:lnTo>
                      <a:pt x="4038" y="1018"/>
                    </a:lnTo>
                    <a:lnTo>
                      <a:pt x="2739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468;p26">
                <a:extLst>
                  <a:ext uri="{FF2B5EF4-FFF2-40B4-BE49-F238E27FC236}">
                    <a16:creationId xmlns:a16="http://schemas.microsoft.com/office/drawing/2014/main" id="{15268A16-93C6-C61E-2601-26AFB3E7E499}"/>
                  </a:ext>
                </a:extLst>
              </p:cNvPr>
              <p:cNvSpPr/>
              <p:nvPr/>
            </p:nvSpPr>
            <p:spPr>
              <a:xfrm>
                <a:off x="6871500" y="3510825"/>
                <a:ext cx="6860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744" h="637" extrusionOk="0">
                    <a:moveTo>
                      <a:pt x="621" y="0"/>
                    </a:moveTo>
                    <a:lnTo>
                      <a:pt x="0" y="636"/>
                    </a:lnTo>
                    <a:lnTo>
                      <a:pt x="2224" y="636"/>
                    </a:lnTo>
                    <a:lnTo>
                      <a:pt x="2744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469;p26">
                <a:extLst>
                  <a:ext uri="{FF2B5EF4-FFF2-40B4-BE49-F238E27FC236}">
                    <a16:creationId xmlns:a16="http://schemas.microsoft.com/office/drawing/2014/main" id="{0F3B7337-0F1D-7D0C-7E70-3ED0B8FCFF26}"/>
                  </a:ext>
                </a:extLst>
              </p:cNvPr>
              <p:cNvSpPr/>
              <p:nvPr/>
            </p:nvSpPr>
            <p:spPr>
              <a:xfrm>
                <a:off x="6950900" y="3510825"/>
                <a:ext cx="6520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637" extrusionOk="0">
                    <a:moveTo>
                      <a:pt x="477" y="0"/>
                    </a:moveTo>
                    <a:lnTo>
                      <a:pt x="1" y="636"/>
                    </a:lnTo>
                    <a:lnTo>
                      <a:pt x="2226" y="636"/>
                    </a:lnTo>
                    <a:lnTo>
                      <a:pt x="2607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470;p26">
                <a:extLst>
                  <a:ext uri="{FF2B5EF4-FFF2-40B4-BE49-F238E27FC236}">
                    <a16:creationId xmlns:a16="http://schemas.microsoft.com/office/drawing/2014/main" id="{61E9EB1D-51C8-0FE5-67F4-817331415BE0}"/>
                  </a:ext>
                </a:extLst>
              </p:cNvPr>
              <p:cNvSpPr/>
              <p:nvPr/>
            </p:nvSpPr>
            <p:spPr>
              <a:xfrm>
                <a:off x="7030375" y="3510825"/>
                <a:ext cx="6155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462" h="637" extrusionOk="0">
                    <a:moveTo>
                      <a:pt x="338" y="0"/>
                    </a:moveTo>
                    <a:lnTo>
                      <a:pt x="0" y="636"/>
                    </a:lnTo>
                    <a:lnTo>
                      <a:pt x="2224" y="636"/>
                    </a:lnTo>
                    <a:lnTo>
                      <a:pt x="2461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471;p26">
                <a:extLst>
                  <a:ext uri="{FF2B5EF4-FFF2-40B4-BE49-F238E27FC236}">
                    <a16:creationId xmlns:a16="http://schemas.microsoft.com/office/drawing/2014/main" id="{64E6D4CE-038B-84C9-F50F-D0A779470D6B}"/>
                  </a:ext>
                </a:extLst>
              </p:cNvPr>
              <p:cNvSpPr/>
              <p:nvPr/>
            </p:nvSpPr>
            <p:spPr>
              <a:xfrm>
                <a:off x="7109775" y="3510825"/>
                <a:ext cx="581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637" extrusionOk="0">
                    <a:moveTo>
                      <a:pt x="204" y="0"/>
                    </a:moveTo>
                    <a:lnTo>
                      <a:pt x="1" y="636"/>
                    </a:lnTo>
                    <a:lnTo>
                      <a:pt x="2224" y="636"/>
                    </a:lnTo>
                    <a:lnTo>
                      <a:pt x="2327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472;p26">
                <a:extLst>
                  <a:ext uri="{FF2B5EF4-FFF2-40B4-BE49-F238E27FC236}">
                    <a16:creationId xmlns:a16="http://schemas.microsoft.com/office/drawing/2014/main" id="{2899A546-2F3F-8239-131C-B4419DC2AEAE}"/>
                  </a:ext>
                </a:extLst>
              </p:cNvPr>
              <p:cNvSpPr/>
              <p:nvPr/>
            </p:nvSpPr>
            <p:spPr>
              <a:xfrm>
                <a:off x="7189200" y="3510825"/>
                <a:ext cx="5565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637" extrusionOk="0">
                    <a:moveTo>
                      <a:pt x="59" y="0"/>
                    </a:moveTo>
                    <a:lnTo>
                      <a:pt x="0" y="636"/>
                    </a:lnTo>
                    <a:lnTo>
                      <a:pt x="2226" y="636"/>
                    </a:lnTo>
                    <a:lnTo>
                      <a:pt x="2189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473;p26">
                <a:extLst>
                  <a:ext uri="{FF2B5EF4-FFF2-40B4-BE49-F238E27FC236}">
                    <a16:creationId xmlns:a16="http://schemas.microsoft.com/office/drawing/2014/main" id="{87D77FCA-0B84-D913-5918-5B5CC8E1FBFB}"/>
                  </a:ext>
                </a:extLst>
              </p:cNvPr>
              <p:cNvSpPr/>
              <p:nvPr/>
            </p:nvSpPr>
            <p:spPr>
              <a:xfrm>
                <a:off x="7266675" y="3510825"/>
                <a:ext cx="5760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304" h="637" extrusionOk="0">
                    <a:moveTo>
                      <a:pt x="0" y="0"/>
                    </a:moveTo>
                    <a:lnTo>
                      <a:pt x="80" y="636"/>
                    </a:lnTo>
                    <a:lnTo>
                      <a:pt x="2303" y="636"/>
                    </a:lnTo>
                    <a:lnTo>
                      <a:pt x="2123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474;p26">
                <a:extLst>
                  <a:ext uri="{FF2B5EF4-FFF2-40B4-BE49-F238E27FC236}">
                    <a16:creationId xmlns:a16="http://schemas.microsoft.com/office/drawing/2014/main" id="{3628B96F-0BFB-89F0-0A57-CB89561355CE}"/>
                  </a:ext>
                </a:extLst>
              </p:cNvPr>
              <p:cNvSpPr/>
              <p:nvPr/>
            </p:nvSpPr>
            <p:spPr>
              <a:xfrm>
                <a:off x="7345175" y="3510825"/>
                <a:ext cx="6125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637" extrusionOk="0">
                    <a:moveTo>
                      <a:pt x="0" y="0"/>
                    </a:moveTo>
                    <a:lnTo>
                      <a:pt x="224" y="636"/>
                    </a:lnTo>
                    <a:lnTo>
                      <a:pt x="2449" y="636"/>
                    </a:lnTo>
                    <a:lnTo>
                      <a:pt x="2123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475;p26">
                <a:extLst>
                  <a:ext uri="{FF2B5EF4-FFF2-40B4-BE49-F238E27FC236}">
                    <a16:creationId xmlns:a16="http://schemas.microsoft.com/office/drawing/2014/main" id="{830EA7B5-EBB5-2302-CD55-A5F4155FEAEF}"/>
                  </a:ext>
                </a:extLst>
              </p:cNvPr>
              <p:cNvSpPr/>
              <p:nvPr/>
            </p:nvSpPr>
            <p:spPr>
              <a:xfrm>
                <a:off x="7465400" y="3510825"/>
                <a:ext cx="6682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673" h="637" extrusionOk="0">
                    <a:moveTo>
                      <a:pt x="0" y="0"/>
                    </a:moveTo>
                    <a:lnTo>
                      <a:pt x="449" y="636"/>
                    </a:lnTo>
                    <a:lnTo>
                      <a:pt x="2673" y="636"/>
                    </a:lnTo>
                    <a:lnTo>
                      <a:pt x="2123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476;p26">
                <a:extLst>
                  <a:ext uri="{FF2B5EF4-FFF2-40B4-BE49-F238E27FC236}">
                    <a16:creationId xmlns:a16="http://schemas.microsoft.com/office/drawing/2014/main" id="{2D9B349C-95BD-8643-B53A-E34BD1EBA2E2}"/>
                  </a:ext>
                </a:extLst>
              </p:cNvPr>
              <p:cNvSpPr/>
              <p:nvPr/>
            </p:nvSpPr>
            <p:spPr>
              <a:xfrm>
                <a:off x="7537450" y="3510825"/>
                <a:ext cx="7025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637" extrusionOk="0">
                    <a:moveTo>
                      <a:pt x="1" y="0"/>
                    </a:moveTo>
                    <a:lnTo>
                      <a:pt x="585" y="636"/>
                    </a:lnTo>
                    <a:lnTo>
                      <a:pt x="2810" y="636"/>
                    </a:lnTo>
                    <a:lnTo>
                      <a:pt x="2130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477;p26">
                <a:extLst>
                  <a:ext uri="{FF2B5EF4-FFF2-40B4-BE49-F238E27FC236}">
                    <a16:creationId xmlns:a16="http://schemas.microsoft.com/office/drawing/2014/main" id="{4360564F-EB97-C6BC-3750-82191EBB69DC}"/>
                  </a:ext>
                </a:extLst>
              </p:cNvPr>
              <p:cNvSpPr/>
              <p:nvPr/>
            </p:nvSpPr>
            <p:spPr>
              <a:xfrm>
                <a:off x="7609625" y="3510825"/>
                <a:ext cx="73500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2940" h="637" extrusionOk="0">
                    <a:moveTo>
                      <a:pt x="1" y="0"/>
                    </a:moveTo>
                    <a:lnTo>
                      <a:pt x="716" y="636"/>
                    </a:lnTo>
                    <a:lnTo>
                      <a:pt x="2940" y="636"/>
                    </a:lnTo>
                    <a:lnTo>
                      <a:pt x="2124" y="0"/>
                    </a:lnTo>
                    <a:close/>
                  </a:path>
                </a:pathLst>
              </a:custGeom>
              <a:solidFill>
                <a:srgbClr val="0A1D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478;p26">
                <a:extLst>
                  <a:ext uri="{FF2B5EF4-FFF2-40B4-BE49-F238E27FC236}">
                    <a16:creationId xmlns:a16="http://schemas.microsoft.com/office/drawing/2014/main" id="{A605E7D1-8435-1EC3-9F56-D15B0C028D88}"/>
                  </a:ext>
                </a:extLst>
              </p:cNvPr>
              <p:cNvSpPr/>
              <p:nvPr/>
            </p:nvSpPr>
            <p:spPr>
              <a:xfrm>
                <a:off x="7030375" y="3651275"/>
                <a:ext cx="381450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15258" h="2838" extrusionOk="0">
                    <a:moveTo>
                      <a:pt x="1205" y="0"/>
                    </a:moveTo>
                    <a:lnTo>
                      <a:pt x="0" y="2837"/>
                    </a:lnTo>
                    <a:lnTo>
                      <a:pt x="15258" y="2837"/>
                    </a:lnTo>
                    <a:lnTo>
                      <a:pt x="14052" y="0"/>
                    </a:lnTo>
                    <a:close/>
                  </a:path>
                </a:pathLst>
              </a:custGeom>
              <a:solidFill>
                <a:srgbClr val="35C2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479;p26">
                <a:extLst>
                  <a:ext uri="{FF2B5EF4-FFF2-40B4-BE49-F238E27FC236}">
                    <a16:creationId xmlns:a16="http://schemas.microsoft.com/office/drawing/2014/main" id="{DA49E9C0-8C20-D1E6-51A1-C7469F7D40BF}"/>
                  </a:ext>
                </a:extLst>
              </p:cNvPr>
              <p:cNvSpPr/>
              <p:nvPr/>
            </p:nvSpPr>
            <p:spPr>
              <a:xfrm>
                <a:off x="6384600" y="3756675"/>
                <a:ext cx="16729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66918" h="1114" extrusionOk="0">
                    <a:moveTo>
                      <a:pt x="0" y="1"/>
                    </a:moveTo>
                    <a:lnTo>
                      <a:pt x="0" y="124"/>
                    </a:lnTo>
                    <a:cubicBezTo>
                      <a:pt x="0" y="673"/>
                      <a:pt x="449" y="1114"/>
                      <a:pt x="997" y="1114"/>
                    </a:cubicBezTo>
                    <a:lnTo>
                      <a:pt x="65921" y="1114"/>
                    </a:lnTo>
                    <a:cubicBezTo>
                      <a:pt x="66471" y="1114"/>
                      <a:pt x="66918" y="673"/>
                      <a:pt x="66918" y="124"/>
                    </a:cubicBezTo>
                    <a:lnTo>
                      <a:pt x="66918" y="1"/>
                    </a:lnTo>
                    <a:close/>
                  </a:path>
                </a:pathLst>
              </a:custGeom>
              <a:solidFill>
                <a:srgbClr val="CEF3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482;p26">
                <a:extLst>
                  <a:ext uri="{FF2B5EF4-FFF2-40B4-BE49-F238E27FC236}">
                    <a16:creationId xmlns:a16="http://schemas.microsoft.com/office/drawing/2014/main" id="{C6CEF532-7BB4-2838-FD6C-71429ED306F1}"/>
                  </a:ext>
                </a:extLst>
              </p:cNvPr>
              <p:cNvSpPr/>
              <p:nvPr/>
            </p:nvSpPr>
            <p:spPr>
              <a:xfrm>
                <a:off x="7207775" y="3265850"/>
                <a:ext cx="49675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980" extrusionOk="0">
                    <a:moveTo>
                      <a:pt x="990" y="1"/>
                    </a:moveTo>
                    <a:cubicBezTo>
                      <a:pt x="450" y="1"/>
                      <a:pt x="1" y="441"/>
                      <a:pt x="1" y="990"/>
                    </a:cubicBezTo>
                    <a:cubicBezTo>
                      <a:pt x="1" y="1538"/>
                      <a:pt x="450" y="1980"/>
                      <a:pt x="990" y="1980"/>
                    </a:cubicBezTo>
                    <a:cubicBezTo>
                      <a:pt x="1540" y="1980"/>
                      <a:pt x="1987" y="1538"/>
                      <a:pt x="1987" y="990"/>
                    </a:cubicBezTo>
                    <a:cubicBezTo>
                      <a:pt x="1987" y="441"/>
                      <a:pt x="1540" y="1"/>
                      <a:pt x="990" y="1"/>
                    </a:cubicBezTo>
                    <a:close/>
                  </a:path>
                </a:pathLst>
              </a:custGeom>
              <a:solidFill>
                <a:srgbClr val="972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483;p26">
                <a:extLst>
                  <a:ext uri="{FF2B5EF4-FFF2-40B4-BE49-F238E27FC236}">
                    <a16:creationId xmlns:a16="http://schemas.microsoft.com/office/drawing/2014/main" id="{C69CA0EF-A81F-46F9-FB34-18E98E3A3055}"/>
                  </a:ext>
                </a:extLst>
              </p:cNvPr>
              <p:cNvSpPr/>
              <p:nvPr/>
            </p:nvSpPr>
            <p:spPr>
              <a:xfrm>
                <a:off x="6479400" y="2713275"/>
                <a:ext cx="285975" cy="285975"/>
              </a:xfrm>
              <a:custGeom>
                <a:avLst/>
                <a:gdLst/>
                <a:ahLst/>
                <a:cxnLst/>
                <a:rect l="l" t="t" r="r" b="b"/>
                <a:pathLst>
                  <a:path w="11439" h="11439" extrusionOk="0">
                    <a:moveTo>
                      <a:pt x="2217" y="1"/>
                    </a:moveTo>
                    <a:cubicBezTo>
                      <a:pt x="990" y="1"/>
                      <a:pt x="0" y="997"/>
                      <a:pt x="0" y="2217"/>
                    </a:cubicBezTo>
                    <a:lnTo>
                      <a:pt x="0" y="9229"/>
                    </a:lnTo>
                    <a:cubicBezTo>
                      <a:pt x="0" y="10449"/>
                      <a:pt x="990" y="11439"/>
                      <a:pt x="2217" y="11439"/>
                    </a:cubicBezTo>
                    <a:lnTo>
                      <a:pt x="9222" y="11439"/>
                    </a:lnTo>
                    <a:cubicBezTo>
                      <a:pt x="10449" y="11439"/>
                      <a:pt x="11438" y="10449"/>
                      <a:pt x="11438" y="9229"/>
                    </a:cubicBezTo>
                    <a:lnTo>
                      <a:pt x="11438" y="2217"/>
                    </a:lnTo>
                    <a:cubicBezTo>
                      <a:pt x="11438" y="997"/>
                      <a:pt x="10449" y="1"/>
                      <a:pt x="9222" y="1"/>
                    </a:cubicBezTo>
                    <a:close/>
                  </a:path>
                </a:pathLst>
              </a:custGeom>
              <a:solidFill>
                <a:srgbClr val="878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" name="Google Shape;484;p26">
                <a:extLst>
                  <a:ext uri="{FF2B5EF4-FFF2-40B4-BE49-F238E27FC236}">
                    <a16:creationId xmlns:a16="http://schemas.microsoft.com/office/drawing/2014/main" id="{8A09BCFC-4B26-F0D4-B149-AF06E2D605E0}"/>
                  </a:ext>
                </a:extLst>
              </p:cNvPr>
              <p:cNvSpPr/>
              <p:nvPr/>
            </p:nvSpPr>
            <p:spPr>
              <a:xfrm>
                <a:off x="6462400" y="2696475"/>
                <a:ext cx="319950" cy="319725"/>
              </a:xfrm>
              <a:custGeom>
                <a:avLst/>
                <a:gdLst/>
                <a:ahLst/>
                <a:cxnLst/>
                <a:rect l="l" t="t" r="r" b="b"/>
                <a:pathLst>
                  <a:path w="12798" h="12789" fill="none" extrusionOk="0">
                    <a:moveTo>
                      <a:pt x="10319" y="12788"/>
                    </a:moveTo>
                    <a:lnTo>
                      <a:pt x="2477" y="12788"/>
                    </a:lnTo>
                    <a:cubicBezTo>
                      <a:pt x="1114" y="12788"/>
                      <a:pt x="1" y="11684"/>
                      <a:pt x="1" y="10312"/>
                    </a:cubicBezTo>
                    <a:lnTo>
                      <a:pt x="1" y="2477"/>
                    </a:lnTo>
                    <a:cubicBezTo>
                      <a:pt x="1" y="1106"/>
                      <a:pt x="1114" y="0"/>
                      <a:pt x="2477" y="0"/>
                    </a:cubicBezTo>
                    <a:lnTo>
                      <a:pt x="10319" y="0"/>
                    </a:lnTo>
                    <a:cubicBezTo>
                      <a:pt x="11685" y="0"/>
                      <a:pt x="12798" y="1106"/>
                      <a:pt x="12798" y="2477"/>
                    </a:cubicBezTo>
                    <a:lnTo>
                      <a:pt x="12798" y="10312"/>
                    </a:lnTo>
                    <a:cubicBezTo>
                      <a:pt x="12798" y="11684"/>
                      <a:pt x="11685" y="12788"/>
                      <a:pt x="10319" y="12788"/>
                    </a:cubicBezTo>
                    <a:close/>
                  </a:path>
                </a:pathLst>
              </a:custGeom>
              <a:noFill/>
              <a:ln w="4900" cap="flat" cmpd="sng">
                <a:solidFill>
                  <a:schemeClr val="lt1"/>
                </a:solidFill>
                <a:prstDash val="solid"/>
                <a:miter lim="17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488;p26">
                <a:extLst>
                  <a:ext uri="{FF2B5EF4-FFF2-40B4-BE49-F238E27FC236}">
                    <a16:creationId xmlns:a16="http://schemas.microsoft.com/office/drawing/2014/main" id="{50C051B3-526F-4DB0-8642-031F030E49B2}"/>
                  </a:ext>
                </a:extLst>
              </p:cNvPr>
              <p:cNvSpPr/>
              <p:nvPr/>
            </p:nvSpPr>
            <p:spPr>
              <a:xfrm>
                <a:off x="7646450" y="3091650"/>
                <a:ext cx="285975" cy="285975"/>
              </a:xfrm>
              <a:custGeom>
                <a:avLst/>
                <a:gdLst/>
                <a:ahLst/>
                <a:cxnLst/>
                <a:rect l="l" t="t" r="r" b="b"/>
                <a:pathLst>
                  <a:path w="11439" h="11439" extrusionOk="0">
                    <a:moveTo>
                      <a:pt x="2210" y="0"/>
                    </a:moveTo>
                    <a:cubicBezTo>
                      <a:pt x="990" y="0"/>
                      <a:pt x="1" y="990"/>
                      <a:pt x="1" y="2217"/>
                    </a:cubicBezTo>
                    <a:lnTo>
                      <a:pt x="1" y="9221"/>
                    </a:lnTo>
                    <a:cubicBezTo>
                      <a:pt x="1" y="10448"/>
                      <a:pt x="990" y="11438"/>
                      <a:pt x="2210" y="11438"/>
                    </a:cubicBezTo>
                    <a:lnTo>
                      <a:pt x="9222" y="11438"/>
                    </a:lnTo>
                    <a:cubicBezTo>
                      <a:pt x="10442" y="11438"/>
                      <a:pt x="11439" y="10448"/>
                      <a:pt x="11439" y="9221"/>
                    </a:cubicBezTo>
                    <a:lnTo>
                      <a:pt x="11439" y="2217"/>
                    </a:lnTo>
                    <a:cubicBezTo>
                      <a:pt x="11439" y="990"/>
                      <a:pt x="10442" y="0"/>
                      <a:pt x="9222" y="0"/>
                    </a:cubicBezTo>
                    <a:close/>
                  </a:path>
                </a:pathLst>
              </a:custGeom>
              <a:solidFill>
                <a:srgbClr val="CA7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" name="Google Shape;489;p26">
                <a:extLst>
                  <a:ext uri="{FF2B5EF4-FFF2-40B4-BE49-F238E27FC236}">
                    <a16:creationId xmlns:a16="http://schemas.microsoft.com/office/drawing/2014/main" id="{DC419FC3-B4C6-BDFF-F3C8-1769EDDD0BE0}"/>
                  </a:ext>
                </a:extLst>
              </p:cNvPr>
              <p:cNvSpPr/>
              <p:nvPr/>
            </p:nvSpPr>
            <p:spPr>
              <a:xfrm>
                <a:off x="7629525" y="3074650"/>
                <a:ext cx="319725" cy="319950"/>
              </a:xfrm>
              <a:custGeom>
                <a:avLst/>
                <a:gdLst/>
                <a:ahLst/>
                <a:cxnLst/>
                <a:rect l="l" t="t" r="r" b="b"/>
                <a:pathLst>
                  <a:path w="12789" h="12798" fill="none" extrusionOk="0">
                    <a:moveTo>
                      <a:pt x="10312" y="12797"/>
                    </a:moveTo>
                    <a:lnTo>
                      <a:pt x="2477" y="12797"/>
                    </a:lnTo>
                    <a:cubicBezTo>
                      <a:pt x="1104" y="12797"/>
                      <a:pt x="0" y="11685"/>
                      <a:pt x="0" y="10321"/>
                    </a:cubicBezTo>
                    <a:lnTo>
                      <a:pt x="0" y="2479"/>
                    </a:lnTo>
                    <a:cubicBezTo>
                      <a:pt x="0" y="1113"/>
                      <a:pt x="1104" y="1"/>
                      <a:pt x="2477" y="1"/>
                    </a:cubicBezTo>
                    <a:lnTo>
                      <a:pt x="10312" y="1"/>
                    </a:lnTo>
                    <a:cubicBezTo>
                      <a:pt x="11683" y="1"/>
                      <a:pt x="12788" y="1113"/>
                      <a:pt x="12788" y="2479"/>
                    </a:cubicBezTo>
                    <a:lnTo>
                      <a:pt x="12788" y="10321"/>
                    </a:lnTo>
                    <a:cubicBezTo>
                      <a:pt x="12788" y="11685"/>
                      <a:pt x="11683" y="12797"/>
                      <a:pt x="10312" y="12797"/>
                    </a:cubicBezTo>
                    <a:close/>
                  </a:path>
                </a:pathLst>
              </a:custGeom>
              <a:noFill/>
              <a:ln w="4900" cap="flat" cmpd="sng">
                <a:solidFill>
                  <a:schemeClr val="lt1"/>
                </a:solidFill>
                <a:prstDash val="solid"/>
                <a:miter lim="17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490;p26">
                <a:extLst>
                  <a:ext uri="{FF2B5EF4-FFF2-40B4-BE49-F238E27FC236}">
                    <a16:creationId xmlns:a16="http://schemas.microsoft.com/office/drawing/2014/main" id="{EBD8D2DF-382A-88FE-7BA4-80017953C3D5}"/>
                  </a:ext>
                </a:extLst>
              </p:cNvPr>
              <p:cNvSpPr/>
              <p:nvPr/>
            </p:nvSpPr>
            <p:spPr>
              <a:xfrm>
                <a:off x="7700104" y="3181437"/>
                <a:ext cx="72775" cy="84850"/>
              </a:xfrm>
              <a:custGeom>
                <a:avLst/>
                <a:gdLst/>
                <a:ahLst/>
                <a:cxnLst/>
                <a:rect l="l" t="t" r="r" b="b"/>
                <a:pathLst>
                  <a:path w="2911" h="3394" extrusionOk="0">
                    <a:moveTo>
                      <a:pt x="1741" y="0"/>
                    </a:moveTo>
                    <a:cubicBezTo>
                      <a:pt x="737" y="0"/>
                      <a:pt x="1" y="664"/>
                      <a:pt x="1" y="1697"/>
                    </a:cubicBezTo>
                    <a:cubicBezTo>
                      <a:pt x="1" y="2730"/>
                      <a:pt x="737" y="3394"/>
                      <a:pt x="1741" y="3394"/>
                    </a:cubicBezTo>
                    <a:cubicBezTo>
                      <a:pt x="2181" y="3394"/>
                      <a:pt x="2644" y="3213"/>
                      <a:pt x="2911" y="2830"/>
                    </a:cubicBezTo>
                    <a:lnTo>
                      <a:pt x="2318" y="2390"/>
                    </a:lnTo>
                    <a:cubicBezTo>
                      <a:pt x="2174" y="2607"/>
                      <a:pt x="1935" y="2737"/>
                      <a:pt x="1654" y="2737"/>
                    </a:cubicBezTo>
                    <a:cubicBezTo>
                      <a:pt x="1134" y="2737"/>
                      <a:pt x="744" y="2297"/>
                      <a:pt x="744" y="1697"/>
                    </a:cubicBezTo>
                    <a:cubicBezTo>
                      <a:pt x="744" y="1097"/>
                      <a:pt x="1134" y="657"/>
                      <a:pt x="1675" y="657"/>
                    </a:cubicBezTo>
                    <a:cubicBezTo>
                      <a:pt x="1935" y="657"/>
                      <a:pt x="2145" y="751"/>
                      <a:pt x="2281" y="924"/>
                    </a:cubicBezTo>
                    <a:lnTo>
                      <a:pt x="2831" y="477"/>
                    </a:lnTo>
                    <a:cubicBezTo>
                      <a:pt x="2557" y="123"/>
                      <a:pt x="2101" y="0"/>
                      <a:pt x="1741" y="0"/>
                    </a:cubicBezTo>
                    <a:close/>
                  </a:path>
                </a:pathLst>
              </a:custGeom>
              <a:solidFill>
                <a:srgbClr val="E1F4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" name="Google Shape;493;p26">
                <a:extLst>
                  <a:ext uri="{FF2B5EF4-FFF2-40B4-BE49-F238E27FC236}">
                    <a16:creationId xmlns:a16="http://schemas.microsoft.com/office/drawing/2014/main" id="{595C8668-EC8C-1D51-54E4-177A34572810}"/>
                  </a:ext>
                </a:extLst>
              </p:cNvPr>
              <p:cNvSpPr/>
              <p:nvPr/>
            </p:nvSpPr>
            <p:spPr>
              <a:xfrm>
                <a:off x="7561100" y="2783125"/>
                <a:ext cx="202750" cy="202750"/>
              </a:xfrm>
              <a:custGeom>
                <a:avLst/>
                <a:gdLst/>
                <a:ahLst/>
                <a:cxnLst/>
                <a:rect l="l" t="t" r="r" b="b"/>
                <a:pathLst>
                  <a:path w="8110" h="8110" extrusionOk="0">
                    <a:moveTo>
                      <a:pt x="1567" y="0"/>
                    </a:moveTo>
                    <a:cubicBezTo>
                      <a:pt x="701" y="0"/>
                      <a:pt x="1" y="700"/>
                      <a:pt x="1" y="1567"/>
                    </a:cubicBezTo>
                    <a:lnTo>
                      <a:pt x="1" y="6542"/>
                    </a:lnTo>
                    <a:cubicBezTo>
                      <a:pt x="1" y="7409"/>
                      <a:pt x="701" y="8109"/>
                      <a:pt x="1567" y="8109"/>
                    </a:cubicBezTo>
                    <a:lnTo>
                      <a:pt x="6534" y="8109"/>
                    </a:lnTo>
                    <a:cubicBezTo>
                      <a:pt x="7401" y="8109"/>
                      <a:pt x="8110" y="7409"/>
                      <a:pt x="8110" y="6542"/>
                    </a:cubicBezTo>
                    <a:lnTo>
                      <a:pt x="8110" y="1567"/>
                    </a:lnTo>
                    <a:cubicBezTo>
                      <a:pt x="8110" y="700"/>
                      <a:pt x="7401" y="0"/>
                      <a:pt x="6534" y="0"/>
                    </a:cubicBezTo>
                    <a:close/>
                  </a:path>
                </a:pathLst>
              </a:custGeom>
              <a:solidFill>
                <a:srgbClr val="C8A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494;p26">
                <a:extLst>
                  <a:ext uri="{FF2B5EF4-FFF2-40B4-BE49-F238E27FC236}">
                    <a16:creationId xmlns:a16="http://schemas.microsoft.com/office/drawing/2014/main" id="{3976C092-6AF6-1705-F951-93157DFA9B5C}"/>
                  </a:ext>
                </a:extLst>
              </p:cNvPr>
              <p:cNvSpPr/>
              <p:nvPr/>
            </p:nvSpPr>
            <p:spPr>
              <a:xfrm>
                <a:off x="7548975" y="2771200"/>
                <a:ext cx="226800" cy="226800"/>
              </a:xfrm>
              <a:custGeom>
                <a:avLst/>
                <a:gdLst/>
                <a:ahLst/>
                <a:cxnLst/>
                <a:rect l="l" t="t" r="r" b="b"/>
                <a:pathLst>
                  <a:path w="9072" h="9072" fill="none" extrusionOk="0">
                    <a:moveTo>
                      <a:pt x="7316" y="9071"/>
                    </a:moveTo>
                    <a:lnTo>
                      <a:pt x="1756" y="9071"/>
                    </a:lnTo>
                    <a:cubicBezTo>
                      <a:pt x="789" y="9071"/>
                      <a:pt x="0" y="8283"/>
                      <a:pt x="0" y="7309"/>
                    </a:cubicBezTo>
                    <a:lnTo>
                      <a:pt x="0" y="1756"/>
                    </a:lnTo>
                    <a:cubicBezTo>
                      <a:pt x="0" y="781"/>
                      <a:pt x="789" y="1"/>
                      <a:pt x="1756" y="1"/>
                    </a:cubicBezTo>
                    <a:lnTo>
                      <a:pt x="7316" y="1"/>
                    </a:lnTo>
                    <a:cubicBezTo>
                      <a:pt x="8284" y="1"/>
                      <a:pt x="9071" y="781"/>
                      <a:pt x="9071" y="1756"/>
                    </a:cubicBezTo>
                    <a:lnTo>
                      <a:pt x="9071" y="7309"/>
                    </a:lnTo>
                    <a:cubicBezTo>
                      <a:pt x="9071" y="8283"/>
                      <a:pt x="8284" y="9071"/>
                      <a:pt x="7316" y="9071"/>
                    </a:cubicBezTo>
                    <a:close/>
                  </a:path>
                </a:pathLst>
              </a:custGeom>
              <a:noFill/>
              <a:ln w="4900" cap="flat" cmpd="sng">
                <a:solidFill>
                  <a:schemeClr val="lt1"/>
                </a:solidFill>
                <a:prstDash val="solid"/>
                <a:miter lim="17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495;p26">
                <a:extLst>
                  <a:ext uri="{FF2B5EF4-FFF2-40B4-BE49-F238E27FC236}">
                    <a16:creationId xmlns:a16="http://schemas.microsoft.com/office/drawing/2014/main" id="{997F676A-F3D0-26B5-0236-0FB42A70F88B}"/>
                  </a:ext>
                </a:extLst>
              </p:cNvPr>
              <p:cNvSpPr/>
              <p:nvPr/>
            </p:nvSpPr>
            <p:spPr>
              <a:xfrm>
                <a:off x="7587275" y="2861850"/>
                <a:ext cx="37025" cy="4242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1697" extrusionOk="0">
                    <a:moveTo>
                      <a:pt x="0" y="0"/>
                    </a:moveTo>
                    <a:lnTo>
                      <a:pt x="0" y="1697"/>
                    </a:lnTo>
                    <a:lnTo>
                      <a:pt x="375" y="1697"/>
                    </a:lnTo>
                    <a:lnTo>
                      <a:pt x="375" y="960"/>
                    </a:lnTo>
                    <a:lnTo>
                      <a:pt x="1104" y="960"/>
                    </a:lnTo>
                    <a:lnTo>
                      <a:pt x="1104" y="1697"/>
                    </a:lnTo>
                    <a:lnTo>
                      <a:pt x="1480" y="1697"/>
                    </a:lnTo>
                    <a:lnTo>
                      <a:pt x="1480" y="0"/>
                    </a:lnTo>
                    <a:lnTo>
                      <a:pt x="1104" y="0"/>
                    </a:lnTo>
                    <a:lnTo>
                      <a:pt x="1104" y="636"/>
                    </a:lnTo>
                    <a:lnTo>
                      <a:pt x="375" y="636"/>
                    </a:lnTo>
                    <a:lnTo>
                      <a:pt x="375" y="0"/>
                    </a:lnTo>
                    <a:close/>
                  </a:path>
                </a:pathLst>
              </a:custGeom>
              <a:solidFill>
                <a:srgbClr val="E1F4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496;p26">
                <a:extLst>
                  <a:ext uri="{FF2B5EF4-FFF2-40B4-BE49-F238E27FC236}">
                    <a16:creationId xmlns:a16="http://schemas.microsoft.com/office/drawing/2014/main" id="{B0754503-53F5-A061-2900-793B6D8071C6}"/>
                  </a:ext>
                </a:extLst>
              </p:cNvPr>
              <p:cNvSpPr/>
              <p:nvPr/>
            </p:nvSpPr>
            <p:spPr>
              <a:xfrm>
                <a:off x="7628950" y="2861850"/>
                <a:ext cx="33600" cy="42425"/>
              </a:xfrm>
              <a:custGeom>
                <a:avLst/>
                <a:gdLst/>
                <a:ahLst/>
                <a:cxnLst/>
                <a:rect l="l" t="t" r="r" b="b"/>
                <a:pathLst>
                  <a:path w="1344" h="1697" extrusionOk="0">
                    <a:moveTo>
                      <a:pt x="1" y="0"/>
                    </a:moveTo>
                    <a:lnTo>
                      <a:pt x="1" y="333"/>
                    </a:lnTo>
                    <a:lnTo>
                      <a:pt x="484" y="333"/>
                    </a:lnTo>
                    <a:lnTo>
                      <a:pt x="484" y="1697"/>
                    </a:lnTo>
                    <a:lnTo>
                      <a:pt x="860" y="1697"/>
                    </a:lnTo>
                    <a:lnTo>
                      <a:pt x="860" y="333"/>
                    </a:lnTo>
                    <a:lnTo>
                      <a:pt x="1344" y="333"/>
                    </a:lnTo>
                    <a:lnTo>
                      <a:pt x="1344" y="0"/>
                    </a:lnTo>
                    <a:close/>
                  </a:path>
                </a:pathLst>
              </a:custGeom>
              <a:solidFill>
                <a:srgbClr val="E1F4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497;p26">
                <a:extLst>
                  <a:ext uri="{FF2B5EF4-FFF2-40B4-BE49-F238E27FC236}">
                    <a16:creationId xmlns:a16="http://schemas.microsoft.com/office/drawing/2014/main" id="{CFEAC5FD-4187-2D66-5E04-EF8643166A23}"/>
                  </a:ext>
                </a:extLst>
              </p:cNvPr>
              <p:cNvSpPr/>
              <p:nvPr/>
            </p:nvSpPr>
            <p:spPr>
              <a:xfrm>
                <a:off x="7667250" y="2861850"/>
                <a:ext cx="48025" cy="42425"/>
              </a:xfrm>
              <a:custGeom>
                <a:avLst/>
                <a:gdLst/>
                <a:ahLst/>
                <a:cxnLst/>
                <a:rect l="l" t="t" r="r" b="b"/>
                <a:pathLst>
                  <a:path w="1921" h="1697" extrusionOk="0">
                    <a:moveTo>
                      <a:pt x="1" y="0"/>
                    </a:moveTo>
                    <a:lnTo>
                      <a:pt x="1" y="1697"/>
                    </a:lnTo>
                    <a:lnTo>
                      <a:pt x="375" y="1697"/>
                    </a:lnTo>
                    <a:lnTo>
                      <a:pt x="375" y="397"/>
                    </a:lnTo>
                    <a:lnTo>
                      <a:pt x="382" y="397"/>
                    </a:lnTo>
                    <a:lnTo>
                      <a:pt x="815" y="1697"/>
                    </a:lnTo>
                    <a:lnTo>
                      <a:pt x="1098" y="1697"/>
                    </a:lnTo>
                    <a:lnTo>
                      <a:pt x="1545" y="397"/>
                    </a:lnTo>
                    <a:lnTo>
                      <a:pt x="1552" y="397"/>
                    </a:lnTo>
                    <a:lnTo>
                      <a:pt x="1552" y="1697"/>
                    </a:lnTo>
                    <a:lnTo>
                      <a:pt x="1921" y="1697"/>
                    </a:lnTo>
                    <a:lnTo>
                      <a:pt x="1921" y="0"/>
                    </a:lnTo>
                    <a:lnTo>
                      <a:pt x="1358" y="0"/>
                    </a:lnTo>
                    <a:lnTo>
                      <a:pt x="968" y="1104"/>
                    </a:lnTo>
                    <a:lnTo>
                      <a:pt x="961" y="1104"/>
                    </a:lnTo>
                    <a:lnTo>
                      <a:pt x="571" y="0"/>
                    </a:lnTo>
                    <a:close/>
                  </a:path>
                </a:pathLst>
              </a:custGeom>
              <a:solidFill>
                <a:srgbClr val="E1F4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498;p26">
                <a:extLst>
                  <a:ext uri="{FF2B5EF4-FFF2-40B4-BE49-F238E27FC236}">
                    <a16:creationId xmlns:a16="http://schemas.microsoft.com/office/drawing/2014/main" id="{09F86838-A4B8-7D06-2032-FBDBABF78AAE}"/>
                  </a:ext>
                </a:extLst>
              </p:cNvPr>
              <p:cNvSpPr/>
              <p:nvPr/>
            </p:nvSpPr>
            <p:spPr>
              <a:xfrm>
                <a:off x="7724275" y="2861850"/>
                <a:ext cx="26750" cy="42425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697" extrusionOk="0">
                    <a:moveTo>
                      <a:pt x="0" y="0"/>
                    </a:moveTo>
                    <a:lnTo>
                      <a:pt x="0" y="1697"/>
                    </a:lnTo>
                    <a:lnTo>
                      <a:pt x="1070" y="1697"/>
                    </a:lnTo>
                    <a:lnTo>
                      <a:pt x="1070" y="1350"/>
                    </a:lnTo>
                    <a:lnTo>
                      <a:pt x="376" y="1350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rgbClr val="E1F4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499;p26">
                <a:extLst>
                  <a:ext uri="{FF2B5EF4-FFF2-40B4-BE49-F238E27FC236}">
                    <a16:creationId xmlns:a16="http://schemas.microsoft.com/office/drawing/2014/main" id="{91025512-CD6B-8B98-4134-F13A99C13F92}"/>
                  </a:ext>
                </a:extLst>
              </p:cNvPr>
              <p:cNvSpPr/>
              <p:nvPr/>
            </p:nvSpPr>
            <p:spPr>
              <a:xfrm>
                <a:off x="6815900" y="2395000"/>
                <a:ext cx="285975" cy="285975"/>
              </a:xfrm>
              <a:custGeom>
                <a:avLst/>
                <a:gdLst/>
                <a:ahLst/>
                <a:cxnLst/>
                <a:rect l="l" t="t" r="r" b="b"/>
                <a:pathLst>
                  <a:path w="11439" h="11439" extrusionOk="0">
                    <a:moveTo>
                      <a:pt x="2217" y="1"/>
                    </a:moveTo>
                    <a:cubicBezTo>
                      <a:pt x="997" y="1"/>
                      <a:pt x="1" y="997"/>
                      <a:pt x="1" y="2217"/>
                    </a:cubicBezTo>
                    <a:lnTo>
                      <a:pt x="1" y="9229"/>
                    </a:lnTo>
                    <a:cubicBezTo>
                      <a:pt x="1" y="10449"/>
                      <a:pt x="997" y="11439"/>
                      <a:pt x="2217" y="11439"/>
                    </a:cubicBezTo>
                    <a:lnTo>
                      <a:pt x="9229" y="11439"/>
                    </a:lnTo>
                    <a:cubicBezTo>
                      <a:pt x="10449" y="11439"/>
                      <a:pt x="11439" y="10449"/>
                      <a:pt x="11439" y="9229"/>
                    </a:cubicBezTo>
                    <a:lnTo>
                      <a:pt x="11439" y="2217"/>
                    </a:lnTo>
                    <a:cubicBezTo>
                      <a:pt x="11439" y="997"/>
                      <a:pt x="10449" y="1"/>
                      <a:pt x="9229" y="1"/>
                    </a:cubicBezTo>
                    <a:close/>
                  </a:path>
                </a:pathLst>
              </a:custGeom>
              <a:solidFill>
                <a:srgbClr val="35C2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" name="Google Shape;500;p26">
                <a:extLst>
                  <a:ext uri="{FF2B5EF4-FFF2-40B4-BE49-F238E27FC236}">
                    <a16:creationId xmlns:a16="http://schemas.microsoft.com/office/drawing/2014/main" id="{3D08C5CC-42BF-1CF1-1CA6-9534419D0700}"/>
                  </a:ext>
                </a:extLst>
              </p:cNvPr>
              <p:cNvSpPr/>
              <p:nvPr/>
            </p:nvSpPr>
            <p:spPr>
              <a:xfrm>
                <a:off x="6799100" y="2378025"/>
                <a:ext cx="319725" cy="319950"/>
              </a:xfrm>
              <a:custGeom>
                <a:avLst/>
                <a:gdLst/>
                <a:ahLst/>
                <a:cxnLst/>
                <a:rect l="l" t="t" r="r" b="b"/>
                <a:pathLst>
                  <a:path w="12789" h="12798" fill="none" extrusionOk="0">
                    <a:moveTo>
                      <a:pt x="10312" y="12797"/>
                    </a:moveTo>
                    <a:lnTo>
                      <a:pt x="2477" y="12797"/>
                    </a:lnTo>
                    <a:cubicBezTo>
                      <a:pt x="1106" y="12797"/>
                      <a:pt x="0" y="11685"/>
                      <a:pt x="0" y="10319"/>
                    </a:cubicBezTo>
                    <a:lnTo>
                      <a:pt x="0" y="2477"/>
                    </a:lnTo>
                    <a:cubicBezTo>
                      <a:pt x="0" y="1113"/>
                      <a:pt x="1106" y="1"/>
                      <a:pt x="2477" y="1"/>
                    </a:cubicBezTo>
                    <a:lnTo>
                      <a:pt x="10312" y="1"/>
                    </a:lnTo>
                    <a:cubicBezTo>
                      <a:pt x="11684" y="1"/>
                      <a:pt x="12788" y="1113"/>
                      <a:pt x="12788" y="2477"/>
                    </a:cubicBezTo>
                    <a:lnTo>
                      <a:pt x="12788" y="10319"/>
                    </a:lnTo>
                    <a:cubicBezTo>
                      <a:pt x="12788" y="11685"/>
                      <a:pt x="11684" y="12797"/>
                      <a:pt x="10312" y="12797"/>
                    </a:cubicBezTo>
                    <a:close/>
                  </a:path>
                </a:pathLst>
              </a:custGeom>
              <a:noFill/>
              <a:ln w="4900" cap="flat" cmpd="sng">
                <a:solidFill>
                  <a:schemeClr val="lt1"/>
                </a:solidFill>
                <a:prstDash val="solid"/>
                <a:miter lim="17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505;p26">
                <a:extLst>
                  <a:ext uri="{FF2B5EF4-FFF2-40B4-BE49-F238E27FC236}">
                    <a16:creationId xmlns:a16="http://schemas.microsoft.com/office/drawing/2014/main" id="{B37BBDF4-04D9-B287-02BD-C8DF86CF8466}"/>
                  </a:ext>
                </a:extLst>
              </p:cNvPr>
              <p:cNvSpPr/>
              <p:nvPr/>
            </p:nvSpPr>
            <p:spPr>
              <a:xfrm>
                <a:off x="6676700" y="3153725"/>
                <a:ext cx="211225" cy="2114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458" extrusionOk="0">
                    <a:moveTo>
                      <a:pt x="1633" y="1"/>
                    </a:moveTo>
                    <a:cubicBezTo>
                      <a:pt x="730" y="1"/>
                      <a:pt x="0" y="737"/>
                      <a:pt x="0" y="1640"/>
                    </a:cubicBezTo>
                    <a:lnTo>
                      <a:pt x="0" y="6818"/>
                    </a:lnTo>
                    <a:cubicBezTo>
                      <a:pt x="0" y="7721"/>
                      <a:pt x="730" y="8458"/>
                      <a:pt x="1633" y="8458"/>
                    </a:cubicBezTo>
                    <a:lnTo>
                      <a:pt x="6810" y="8458"/>
                    </a:lnTo>
                    <a:cubicBezTo>
                      <a:pt x="7719" y="8458"/>
                      <a:pt x="8449" y="7721"/>
                      <a:pt x="8449" y="6818"/>
                    </a:cubicBezTo>
                    <a:lnTo>
                      <a:pt x="8449" y="1640"/>
                    </a:lnTo>
                    <a:cubicBezTo>
                      <a:pt x="8449" y="737"/>
                      <a:pt x="7719" y="1"/>
                      <a:pt x="6810" y="1"/>
                    </a:cubicBezTo>
                    <a:close/>
                  </a:path>
                </a:pathLst>
              </a:custGeom>
              <a:solidFill>
                <a:srgbClr val="972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506;p26">
                <a:extLst>
                  <a:ext uri="{FF2B5EF4-FFF2-40B4-BE49-F238E27FC236}">
                    <a16:creationId xmlns:a16="http://schemas.microsoft.com/office/drawing/2014/main" id="{938BB16E-D77C-0C8B-7123-61E2DC77F76B}"/>
                  </a:ext>
                </a:extLst>
              </p:cNvPr>
              <p:cNvSpPr/>
              <p:nvPr/>
            </p:nvSpPr>
            <p:spPr>
              <a:xfrm>
                <a:off x="6664050" y="3141300"/>
                <a:ext cx="236375" cy="236325"/>
              </a:xfrm>
              <a:custGeom>
                <a:avLst/>
                <a:gdLst/>
                <a:ahLst/>
                <a:cxnLst/>
                <a:rect l="l" t="t" r="r" b="b"/>
                <a:pathLst>
                  <a:path w="9455" h="9453" fill="none" extrusionOk="0">
                    <a:moveTo>
                      <a:pt x="7626" y="9452"/>
                    </a:moveTo>
                    <a:lnTo>
                      <a:pt x="1836" y="9452"/>
                    </a:lnTo>
                    <a:cubicBezTo>
                      <a:pt x="824" y="9452"/>
                      <a:pt x="0" y="8636"/>
                      <a:pt x="0" y="7625"/>
                    </a:cubicBezTo>
                    <a:lnTo>
                      <a:pt x="0" y="1834"/>
                    </a:lnTo>
                    <a:cubicBezTo>
                      <a:pt x="0" y="823"/>
                      <a:pt x="824" y="0"/>
                      <a:pt x="1836" y="0"/>
                    </a:cubicBezTo>
                    <a:lnTo>
                      <a:pt x="7626" y="0"/>
                    </a:lnTo>
                    <a:cubicBezTo>
                      <a:pt x="8638" y="0"/>
                      <a:pt x="9454" y="823"/>
                      <a:pt x="9454" y="1834"/>
                    </a:cubicBezTo>
                    <a:lnTo>
                      <a:pt x="9454" y="7625"/>
                    </a:lnTo>
                    <a:cubicBezTo>
                      <a:pt x="9454" y="8636"/>
                      <a:pt x="8638" y="9452"/>
                      <a:pt x="7626" y="9452"/>
                    </a:cubicBezTo>
                    <a:close/>
                  </a:path>
                </a:pathLst>
              </a:custGeom>
              <a:noFill/>
              <a:ln w="4900" cap="flat" cmpd="sng">
                <a:solidFill>
                  <a:schemeClr val="lt1"/>
                </a:solidFill>
                <a:prstDash val="solid"/>
                <a:miter lim="173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507;p26">
                <a:extLst>
                  <a:ext uri="{FF2B5EF4-FFF2-40B4-BE49-F238E27FC236}">
                    <a16:creationId xmlns:a16="http://schemas.microsoft.com/office/drawing/2014/main" id="{1DC4D4E9-AE64-AFEA-32F7-7232DB36A7AF}"/>
                  </a:ext>
                </a:extLst>
              </p:cNvPr>
              <p:cNvSpPr/>
              <p:nvPr/>
            </p:nvSpPr>
            <p:spPr>
              <a:xfrm>
                <a:off x="6717125" y="3213525"/>
                <a:ext cx="51150" cy="84100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64" extrusionOk="0">
                    <a:moveTo>
                      <a:pt x="1323" y="0"/>
                    </a:moveTo>
                    <a:lnTo>
                      <a:pt x="1323" y="2100"/>
                    </a:lnTo>
                    <a:cubicBezTo>
                      <a:pt x="1323" y="2347"/>
                      <a:pt x="1323" y="2721"/>
                      <a:pt x="983" y="2721"/>
                    </a:cubicBezTo>
                    <a:cubicBezTo>
                      <a:pt x="824" y="2721"/>
                      <a:pt x="680" y="2591"/>
                      <a:pt x="659" y="2433"/>
                    </a:cubicBezTo>
                    <a:lnTo>
                      <a:pt x="0" y="2600"/>
                    </a:lnTo>
                    <a:cubicBezTo>
                      <a:pt x="103" y="3120"/>
                      <a:pt x="486" y="3364"/>
                      <a:pt x="997" y="3364"/>
                    </a:cubicBezTo>
                    <a:cubicBezTo>
                      <a:pt x="1886" y="3364"/>
                      <a:pt x="2045" y="2787"/>
                      <a:pt x="2045" y="2180"/>
                    </a:cubicBezTo>
                    <a:lnTo>
                      <a:pt x="2045" y="0"/>
                    </a:lnTo>
                    <a:close/>
                  </a:path>
                </a:pathLst>
              </a:custGeom>
              <a:solidFill>
                <a:srgbClr val="E1F4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508;p26">
                <a:extLst>
                  <a:ext uri="{FF2B5EF4-FFF2-40B4-BE49-F238E27FC236}">
                    <a16:creationId xmlns:a16="http://schemas.microsoft.com/office/drawing/2014/main" id="{19812242-077B-3771-FC8C-FCF6F9B8A71F}"/>
                  </a:ext>
                </a:extLst>
              </p:cNvPr>
              <p:cNvSpPr/>
              <p:nvPr/>
            </p:nvSpPr>
            <p:spPr>
              <a:xfrm>
                <a:off x="6777600" y="3211525"/>
                <a:ext cx="590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3444" extrusionOk="0">
                    <a:moveTo>
                      <a:pt x="1359" y="0"/>
                    </a:moveTo>
                    <a:cubicBezTo>
                      <a:pt x="716" y="0"/>
                      <a:pt x="110" y="368"/>
                      <a:pt x="110" y="1061"/>
                    </a:cubicBezTo>
                    <a:cubicBezTo>
                      <a:pt x="110" y="2151"/>
                      <a:pt x="1640" y="1834"/>
                      <a:pt x="1640" y="2434"/>
                    </a:cubicBezTo>
                    <a:cubicBezTo>
                      <a:pt x="1640" y="2664"/>
                      <a:pt x="1380" y="2773"/>
                      <a:pt x="1143" y="2773"/>
                    </a:cubicBezTo>
                    <a:cubicBezTo>
                      <a:pt x="904" y="2773"/>
                      <a:pt x="666" y="2657"/>
                      <a:pt x="514" y="2463"/>
                    </a:cubicBezTo>
                    <a:lnTo>
                      <a:pt x="1" y="3033"/>
                    </a:lnTo>
                    <a:cubicBezTo>
                      <a:pt x="311" y="3314"/>
                      <a:pt x="680" y="3444"/>
                      <a:pt x="1099" y="3444"/>
                    </a:cubicBezTo>
                    <a:cubicBezTo>
                      <a:pt x="1777" y="3444"/>
                      <a:pt x="2363" y="3090"/>
                      <a:pt x="2363" y="2361"/>
                    </a:cubicBezTo>
                    <a:cubicBezTo>
                      <a:pt x="2363" y="1213"/>
                      <a:pt x="860" y="1603"/>
                      <a:pt x="860" y="1004"/>
                    </a:cubicBezTo>
                    <a:cubicBezTo>
                      <a:pt x="860" y="758"/>
                      <a:pt x="1143" y="664"/>
                      <a:pt x="1344" y="664"/>
                    </a:cubicBezTo>
                    <a:cubicBezTo>
                      <a:pt x="1517" y="664"/>
                      <a:pt x="1749" y="737"/>
                      <a:pt x="1864" y="881"/>
                    </a:cubicBezTo>
                    <a:lnTo>
                      <a:pt x="2363" y="340"/>
                    </a:lnTo>
                    <a:cubicBezTo>
                      <a:pt x="2080" y="94"/>
                      <a:pt x="1727" y="0"/>
                      <a:pt x="1359" y="0"/>
                    </a:cubicBezTo>
                    <a:close/>
                  </a:path>
                </a:pathLst>
              </a:custGeom>
              <a:solidFill>
                <a:srgbClr val="E1F4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7" name="Google Shape;509;p26">
              <a:extLst>
                <a:ext uri="{FF2B5EF4-FFF2-40B4-BE49-F238E27FC236}">
                  <a16:creationId xmlns:a16="http://schemas.microsoft.com/office/drawing/2014/main" id="{3870AD69-E80F-C620-8DAA-C8DC76C78A35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>
              <a:off x="2506220" y="1248550"/>
              <a:ext cx="1343100" cy="304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98" name="Google Shape;510;p26">
              <a:extLst>
                <a:ext uri="{FF2B5EF4-FFF2-40B4-BE49-F238E27FC236}">
                  <a16:creationId xmlns:a16="http://schemas.microsoft.com/office/drawing/2014/main" id="{0762B1BC-1BB7-C2CC-A0E0-2FC573042FC5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 flipV="1">
              <a:off x="2506220" y="2039250"/>
              <a:ext cx="771600" cy="2760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99" name="Google Shape;511;p26">
              <a:extLst>
                <a:ext uri="{FF2B5EF4-FFF2-40B4-BE49-F238E27FC236}">
                  <a16:creationId xmlns:a16="http://schemas.microsoft.com/office/drawing/2014/main" id="{A9AB82EF-0F9A-48F0-5DCB-9A65281E4F3C}"/>
                </a:ext>
              </a:extLst>
            </p:cNvPr>
            <p:cNvCxnSpPr/>
            <p:nvPr/>
          </p:nvCxnSpPr>
          <p:spPr>
            <a:xfrm rot="10800000" flipH="1">
              <a:off x="2555800" y="2772575"/>
              <a:ext cx="1076400" cy="695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0" name="Google Shape;513;p26">
              <a:extLst>
                <a:ext uri="{FF2B5EF4-FFF2-40B4-BE49-F238E27FC236}">
                  <a16:creationId xmlns:a16="http://schemas.microsoft.com/office/drawing/2014/main" id="{F33E32E3-3BE8-7B2E-0F51-206B78EE3B71}"/>
                </a:ext>
              </a:extLst>
            </p:cNvPr>
            <p:cNvCxnSpPr/>
            <p:nvPr/>
          </p:nvCxnSpPr>
          <p:spPr>
            <a:xfrm rot="10800000">
              <a:off x="5222794" y="2134575"/>
              <a:ext cx="1086000" cy="2664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1" name="Google Shape;514;p26">
              <a:extLst>
                <a:ext uri="{FF2B5EF4-FFF2-40B4-BE49-F238E27FC236}">
                  <a16:creationId xmlns:a16="http://schemas.microsoft.com/office/drawing/2014/main" id="{E76C149B-3A37-7F78-56C7-4A9E423AD314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rot="10800000">
              <a:off x="5548347" y="2991652"/>
              <a:ext cx="809695" cy="390299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02" name="TextBox 5">
              <a:extLst>
                <a:ext uri="{FF2B5EF4-FFF2-40B4-BE49-F238E27FC236}">
                  <a16:creationId xmlns:a16="http://schemas.microsoft.com/office/drawing/2014/main" id="{B6825920-72BD-AD6D-398F-CB387F6FCC35}"/>
                </a:ext>
              </a:extLst>
            </p:cNvPr>
            <p:cNvSpPr txBox="1"/>
            <p:nvPr/>
          </p:nvSpPr>
          <p:spPr>
            <a:xfrm>
              <a:off x="5268742" y="266684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#</a:t>
              </a:r>
              <a:endParaRPr lang="bg-BG" dirty="0">
                <a:solidFill>
                  <a:schemeClr val="bg1"/>
                </a:solidFill>
              </a:endParaRPr>
            </a:p>
          </p:txBody>
        </p:sp>
        <p:sp>
          <p:nvSpPr>
            <p:cNvPr id="103" name="TextBox 8">
              <a:extLst>
                <a:ext uri="{FF2B5EF4-FFF2-40B4-BE49-F238E27FC236}">
                  <a16:creationId xmlns:a16="http://schemas.microsoft.com/office/drawing/2014/main" id="{EDEC1E34-288D-BD4D-9BD0-8A133A06DF4E}"/>
                </a:ext>
              </a:extLst>
            </p:cNvPr>
            <p:cNvSpPr txBox="1"/>
            <p:nvPr/>
          </p:nvSpPr>
          <p:spPr>
            <a:xfrm>
              <a:off x="3162456" y="2060621"/>
              <a:ext cx="5549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CSS</a:t>
              </a:r>
              <a:endParaRPr lang="bg-BG" dirty="0">
                <a:solidFill>
                  <a:schemeClr val="bg1"/>
                </a:solidFill>
              </a:endParaRPr>
            </a:p>
          </p:txBody>
        </p:sp>
        <p:sp>
          <p:nvSpPr>
            <p:cNvPr id="104" name="TextBox 9">
              <a:extLst>
                <a:ext uri="{FF2B5EF4-FFF2-40B4-BE49-F238E27FC236}">
                  <a16:creationId xmlns:a16="http://schemas.microsoft.com/office/drawing/2014/main" id="{9C206C7E-F374-D771-FEF3-21982F1C6774}"/>
                </a:ext>
              </a:extLst>
            </p:cNvPr>
            <p:cNvSpPr txBox="1"/>
            <p:nvPr/>
          </p:nvSpPr>
          <p:spPr>
            <a:xfrm>
              <a:off x="3749539" y="1544271"/>
              <a:ext cx="5565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SQL</a:t>
              </a:r>
              <a:endParaRPr lang="bg-BG" dirty="0">
                <a:solidFill>
                  <a:schemeClr val="bg1"/>
                </a:solidFill>
              </a:endParaRPr>
            </a:p>
          </p:txBody>
        </p:sp>
      </p:grpSp>
      <p:sp>
        <p:nvSpPr>
          <p:cNvPr id="107" name="Текстово поле 106">
            <a:extLst>
              <a:ext uri="{FF2B5EF4-FFF2-40B4-BE49-F238E27FC236}">
                <a16:creationId xmlns:a16="http://schemas.microsoft.com/office/drawing/2014/main" id="{9C0DE812-CE86-AB20-FB8B-B8ED4A046381}"/>
              </a:ext>
            </a:extLst>
          </p:cNvPr>
          <p:cNvSpPr txBox="1"/>
          <p:nvPr/>
        </p:nvSpPr>
        <p:spPr>
          <a:xfrm>
            <a:off x="4459972" y="994693"/>
            <a:ext cx="309277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2800" dirty="0">
                <a:solidFill>
                  <a:srgbClr val="002060"/>
                </a:solidFill>
                <a:latin typeface="Oswald" panose="00000500000000000000" pitchFamily="2" charset="-52"/>
              </a:rPr>
              <a:t>Технологии</a:t>
            </a:r>
            <a:br>
              <a:rPr lang="bg-BG" sz="2800" dirty="0">
                <a:solidFill>
                  <a:srgbClr val="002060"/>
                </a:solidFill>
                <a:latin typeface="Oswald" panose="00000500000000000000" pitchFamily="2" charset="-52"/>
              </a:rPr>
            </a:br>
            <a:r>
              <a:rPr lang="en-US" sz="2800" dirty="0">
                <a:solidFill>
                  <a:srgbClr val="002060"/>
                </a:solidFill>
                <a:latin typeface="Oswald" panose="00000500000000000000" pitchFamily="2" charset="-52"/>
              </a:rPr>
              <a:t>ASP.NET MVC model</a:t>
            </a:r>
            <a:endParaRPr lang="bg-BG" sz="2800" dirty="0">
              <a:solidFill>
                <a:srgbClr val="002060"/>
              </a:solidFill>
              <a:latin typeface="Oswald" panose="00000500000000000000" pitchFamily="2" charset="-52"/>
            </a:endParaRPr>
          </a:p>
        </p:txBody>
      </p:sp>
      <p:sp>
        <p:nvSpPr>
          <p:cNvPr id="110" name="Текстово поле 109">
            <a:extLst>
              <a:ext uri="{FF2B5EF4-FFF2-40B4-BE49-F238E27FC236}">
                <a16:creationId xmlns:a16="http://schemas.microsoft.com/office/drawing/2014/main" id="{F3937B05-07AE-5999-FFB2-812EF29E5CDE}"/>
              </a:ext>
            </a:extLst>
          </p:cNvPr>
          <p:cNvSpPr txBox="1"/>
          <p:nvPr/>
        </p:nvSpPr>
        <p:spPr>
          <a:xfrm>
            <a:off x="-6020350" y="125214"/>
            <a:ext cx="6121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400" dirty="0">
                <a:solidFill>
                  <a:schemeClr val="accent1"/>
                </a:solidFill>
                <a:latin typeface="Oswald"/>
                <a:sym typeface="Oswald"/>
              </a:rPr>
              <a:t>Трудности и решения</a:t>
            </a:r>
          </a:p>
        </p:txBody>
      </p:sp>
    </p:spTree>
    <p:extLst>
      <p:ext uri="{BB962C8B-B14F-4D97-AF65-F5344CB8AC3E}">
        <p14:creationId xmlns:p14="http://schemas.microsoft.com/office/powerpoint/2010/main" val="2062330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B907D876-B9DB-1542-9A9E-31A66638A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010" y="1496740"/>
            <a:ext cx="5515980" cy="3848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9386E857-5800-09EA-F13B-6AADE5ABBAC4}"/>
              </a:ext>
            </a:extLst>
          </p:cNvPr>
          <p:cNvSpPr txBox="1"/>
          <p:nvPr/>
        </p:nvSpPr>
        <p:spPr>
          <a:xfrm>
            <a:off x="3048000" y="550639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3600" dirty="0">
                <a:solidFill>
                  <a:srgbClr val="002060"/>
                </a:solidFill>
                <a:latin typeface="Oswald"/>
                <a:sym typeface="Oswald"/>
              </a:rPr>
              <a:t>Миграции в базата данни</a:t>
            </a: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018B7A7D-6182-15FF-6096-8BC507C56DFE}"/>
              </a:ext>
            </a:extLst>
          </p:cNvPr>
          <p:cNvSpPr txBox="1"/>
          <p:nvPr/>
        </p:nvSpPr>
        <p:spPr>
          <a:xfrm>
            <a:off x="-589280" y="165854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400" dirty="0">
                <a:solidFill>
                  <a:schemeClr val="accent1"/>
                </a:solidFill>
                <a:latin typeface="Oswald"/>
                <a:sym typeface="Oswald"/>
              </a:rPr>
              <a:t>Трудности и решения</a:t>
            </a:r>
          </a:p>
        </p:txBody>
      </p:sp>
      <p:sp>
        <p:nvSpPr>
          <p:cNvPr id="16" name="Текстово поле 15">
            <a:extLst>
              <a:ext uri="{FF2B5EF4-FFF2-40B4-BE49-F238E27FC236}">
                <a16:creationId xmlns:a16="http://schemas.microsoft.com/office/drawing/2014/main" id="{365DE784-5BA1-2021-CB54-E9253145FED5}"/>
              </a:ext>
            </a:extLst>
          </p:cNvPr>
          <p:cNvSpPr txBox="1"/>
          <p:nvPr/>
        </p:nvSpPr>
        <p:spPr>
          <a:xfrm>
            <a:off x="11778974" y="3421024"/>
            <a:ext cx="68884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3200" dirty="0">
                <a:solidFill>
                  <a:srgbClr val="002060"/>
                </a:solidFill>
                <a:latin typeface="Oswald"/>
                <a:sym typeface="Oswald"/>
              </a:rPr>
              <a:t>Свързването на </a:t>
            </a:r>
            <a:r>
              <a:rPr lang="en-US" sz="3200" dirty="0">
                <a:solidFill>
                  <a:srgbClr val="002060"/>
                </a:solidFill>
                <a:latin typeface="Oswald"/>
                <a:sym typeface="Oswald"/>
              </a:rPr>
              <a:t>back-end </a:t>
            </a:r>
            <a:r>
              <a:rPr lang="bg-BG" sz="3200" dirty="0">
                <a:solidFill>
                  <a:srgbClr val="002060"/>
                </a:solidFill>
                <a:latin typeface="Oswald"/>
                <a:sym typeface="Oswald"/>
              </a:rPr>
              <a:t>с </a:t>
            </a:r>
            <a:r>
              <a:rPr lang="en-US" sz="3200" dirty="0">
                <a:solidFill>
                  <a:srgbClr val="002060"/>
                </a:solidFill>
                <a:latin typeface="Oswald"/>
                <a:sym typeface="Oswald"/>
              </a:rPr>
              <a:t>front-end</a:t>
            </a:r>
            <a:endParaRPr lang="bg-BG" sz="3200" dirty="0">
              <a:solidFill>
                <a:srgbClr val="002060"/>
              </a:solidFill>
              <a:latin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2922068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17FA2-C8E7-5187-5DD4-01CEEAC91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94199691-1548-F0F5-34AB-7AF4C04BEA43}"/>
              </a:ext>
            </a:extLst>
          </p:cNvPr>
          <p:cNvSpPr txBox="1"/>
          <p:nvPr/>
        </p:nvSpPr>
        <p:spPr>
          <a:xfrm>
            <a:off x="5835374" y="3509684"/>
            <a:ext cx="68884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3200" dirty="0">
                <a:solidFill>
                  <a:srgbClr val="002060"/>
                </a:solidFill>
                <a:latin typeface="Oswald"/>
                <a:sym typeface="Oswald"/>
              </a:rPr>
              <a:t>Свързването на </a:t>
            </a:r>
            <a:r>
              <a:rPr lang="en-US" sz="3200" dirty="0">
                <a:solidFill>
                  <a:srgbClr val="002060"/>
                </a:solidFill>
                <a:latin typeface="Oswald"/>
                <a:sym typeface="Oswald"/>
              </a:rPr>
              <a:t>back-end </a:t>
            </a:r>
            <a:r>
              <a:rPr lang="bg-BG" sz="3200" dirty="0">
                <a:solidFill>
                  <a:srgbClr val="002060"/>
                </a:solidFill>
                <a:latin typeface="Oswald"/>
                <a:sym typeface="Oswald"/>
              </a:rPr>
              <a:t>с </a:t>
            </a:r>
            <a:r>
              <a:rPr lang="en-US" sz="3200" dirty="0">
                <a:solidFill>
                  <a:srgbClr val="002060"/>
                </a:solidFill>
                <a:latin typeface="Oswald"/>
                <a:sym typeface="Oswald"/>
              </a:rPr>
              <a:t>front-end</a:t>
            </a:r>
            <a:endParaRPr lang="bg-BG" sz="3200" dirty="0">
              <a:solidFill>
                <a:srgbClr val="002060"/>
              </a:solidFill>
              <a:latin typeface="Oswald"/>
              <a:sym typeface="Oswald"/>
            </a:endParaRP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1E726FF6-6161-6976-81D1-84494AD9FDAA}"/>
              </a:ext>
            </a:extLst>
          </p:cNvPr>
          <p:cNvSpPr txBox="1"/>
          <p:nvPr/>
        </p:nvSpPr>
        <p:spPr>
          <a:xfrm>
            <a:off x="-589280" y="165854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400" dirty="0">
                <a:solidFill>
                  <a:schemeClr val="accent1"/>
                </a:solidFill>
                <a:latin typeface="Oswald"/>
                <a:sym typeface="Oswald"/>
              </a:rPr>
              <a:t>Трудности и решения</a:t>
            </a:r>
          </a:p>
        </p:txBody>
      </p:sp>
      <p:pic>
        <p:nvPicPr>
          <p:cNvPr id="2050" name="Picture 2" descr="Controller in ASP.NET Core MVC - Jayant Tripathy">
            <a:extLst>
              <a:ext uri="{FF2B5EF4-FFF2-40B4-BE49-F238E27FC236}">
                <a16:creationId xmlns:a16="http://schemas.microsoft.com/office/drawing/2014/main" id="{7822CD5B-8B88-663B-61C4-AC41BDECC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" y="4094459"/>
            <a:ext cx="5694180" cy="230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rojeto-asp-net-core-mvc-ef (1) - Introdução à Ciência da Computação">
            <a:extLst>
              <a:ext uri="{FF2B5EF4-FFF2-40B4-BE49-F238E27FC236}">
                <a16:creationId xmlns:a16="http://schemas.microsoft.com/office/drawing/2014/main" id="{1455484A-CFF9-371C-3D85-8E25C3337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" y="1019124"/>
            <a:ext cx="5694180" cy="2802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F611EF43-793E-BCF0-5133-72F08CA0B423}"/>
              </a:ext>
            </a:extLst>
          </p:cNvPr>
          <p:cNvSpPr txBox="1"/>
          <p:nvPr/>
        </p:nvSpPr>
        <p:spPr>
          <a:xfrm>
            <a:off x="-6111240" y="187346"/>
            <a:ext cx="665988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400" dirty="0">
                <a:solidFill>
                  <a:schemeClr val="accent1"/>
                </a:solidFill>
                <a:latin typeface="Oswald"/>
                <a:sym typeface="Oswald"/>
              </a:rPr>
              <a:t>Какво научихме?</a:t>
            </a:r>
          </a:p>
        </p:txBody>
      </p:sp>
      <p:sp>
        <p:nvSpPr>
          <p:cNvPr id="8" name="Текстово поле 7">
            <a:extLst>
              <a:ext uri="{FF2B5EF4-FFF2-40B4-BE49-F238E27FC236}">
                <a16:creationId xmlns:a16="http://schemas.microsoft.com/office/drawing/2014/main" id="{97BA5804-094E-69A3-67F5-72545EFFB3A8}"/>
              </a:ext>
            </a:extLst>
          </p:cNvPr>
          <p:cNvSpPr txBox="1"/>
          <p:nvPr/>
        </p:nvSpPr>
        <p:spPr>
          <a:xfrm>
            <a:off x="-6646762" y="1649920"/>
            <a:ext cx="9416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dirty="0">
                <a:solidFill>
                  <a:srgbClr val="002060"/>
                </a:solidFill>
                <a:latin typeface="Cavolini" panose="03000502040302020204" pitchFamily="66" charset="0"/>
                <a:ea typeface="Oswald"/>
                <a:cs typeface="Cavolini" panose="03000502040302020204" pitchFamily="66" charset="0"/>
                <a:sym typeface="Oswald"/>
              </a:rPr>
              <a:t>Работа в екип</a:t>
            </a:r>
          </a:p>
        </p:txBody>
      </p:sp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6AE88DF0-CFA2-B059-4D79-48C113BC1CB4}"/>
              </a:ext>
            </a:extLst>
          </p:cNvPr>
          <p:cNvSpPr txBox="1"/>
          <p:nvPr/>
        </p:nvSpPr>
        <p:spPr>
          <a:xfrm>
            <a:off x="13194030" y="1834586"/>
            <a:ext cx="96850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1800" b="1" dirty="0">
                <a:solidFill>
                  <a:srgbClr val="002060"/>
                </a:solidFill>
                <a:latin typeface="Cavolini" panose="03000502040302020204" pitchFamily="66" charset="0"/>
                <a:ea typeface="Oswald"/>
                <a:cs typeface="Cavolini" panose="03000502040302020204" pitchFamily="66" charset="0"/>
                <a:sym typeface="Oswald"/>
              </a:rPr>
              <a:t>Технологии</a:t>
            </a:r>
            <a:endParaRPr lang="bg-BG" dirty="0"/>
          </a:p>
        </p:txBody>
      </p:sp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A58D86C6-9DBB-D37C-3420-9A9DBB8E5E16}"/>
              </a:ext>
            </a:extLst>
          </p:cNvPr>
          <p:cNvSpPr txBox="1"/>
          <p:nvPr/>
        </p:nvSpPr>
        <p:spPr>
          <a:xfrm>
            <a:off x="5953484" y="-2564968"/>
            <a:ext cx="6652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b="1" dirty="0">
                <a:solidFill>
                  <a:srgbClr val="002060"/>
                </a:solidFill>
                <a:latin typeface="Cavolini" panose="03000502040302020204" pitchFamily="66" charset="0"/>
                <a:cs typeface="Cavolini" panose="03000502040302020204" pitchFamily="66" charset="0"/>
                <a:sym typeface="Oswald"/>
              </a:rPr>
              <a:t>Решаване на проблеми</a:t>
            </a:r>
          </a:p>
        </p:txBody>
      </p:sp>
    </p:spTree>
    <p:extLst>
      <p:ext uri="{BB962C8B-B14F-4D97-AF65-F5344CB8AC3E}">
        <p14:creationId xmlns:p14="http://schemas.microsoft.com/office/powerpoint/2010/main" val="117102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F12B9973-921D-CBF6-30AD-420FF6430764}"/>
              </a:ext>
            </a:extLst>
          </p:cNvPr>
          <p:cNvSpPr txBox="1"/>
          <p:nvPr/>
        </p:nvSpPr>
        <p:spPr>
          <a:xfrm>
            <a:off x="-807720" y="196334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800" dirty="0">
                <a:solidFill>
                  <a:schemeClr val="accent1"/>
                </a:solidFill>
                <a:latin typeface="Oswald"/>
                <a:sym typeface="Oswald"/>
              </a:rPr>
              <a:t>Какво научихме?</a:t>
            </a: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F0E5E1C3-6DD6-6C3B-71BF-FB4E6C512CD9}"/>
              </a:ext>
            </a:extLst>
          </p:cNvPr>
          <p:cNvSpPr txBox="1"/>
          <p:nvPr/>
        </p:nvSpPr>
        <p:spPr>
          <a:xfrm>
            <a:off x="-1113484" y="1610792"/>
            <a:ext cx="64991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b="1" dirty="0">
                <a:solidFill>
                  <a:srgbClr val="002060"/>
                </a:solidFill>
                <a:latin typeface="Cavolini" panose="03000502040302020204" pitchFamily="66" charset="0"/>
                <a:ea typeface="Oswald"/>
                <a:cs typeface="Cavolini" panose="03000502040302020204" pitchFamily="66" charset="0"/>
                <a:sym typeface="Oswald"/>
              </a:rPr>
              <a:t>Работа в екип</a:t>
            </a:r>
          </a:p>
        </p:txBody>
      </p:sp>
      <p:pic>
        <p:nvPicPr>
          <p:cNvPr id="7" name="Картина 6" descr="Картина, която съдържа графична колекция, Графика, креативност, анимирана рисунка&#10;&#10;Описанието е генерирано автоматично">
            <a:extLst>
              <a:ext uri="{FF2B5EF4-FFF2-40B4-BE49-F238E27FC236}">
                <a16:creationId xmlns:a16="http://schemas.microsoft.com/office/drawing/2014/main" id="{076D99FA-081B-6728-6B2D-747F63F40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349" y="2423895"/>
            <a:ext cx="1909518" cy="1909518"/>
          </a:xfrm>
          <a:prstGeom prst="rect">
            <a:avLst/>
          </a:prstGeom>
        </p:spPr>
      </p:pic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4D6AC6BD-E17C-ECCD-DB6C-B0D6C4E78BA9}"/>
              </a:ext>
            </a:extLst>
          </p:cNvPr>
          <p:cNvSpPr txBox="1"/>
          <p:nvPr/>
        </p:nvSpPr>
        <p:spPr>
          <a:xfrm>
            <a:off x="2769383" y="3810193"/>
            <a:ext cx="65975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b="1" dirty="0">
                <a:solidFill>
                  <a:srgbClr val="002060"/>
                </a:solidFill>
                <a:latin typeface="Cavolini" panose="03000502040302020204" pitchFamily="66" charset="0"/>
                <a:ea typeface="Oswald"/>
                <a:cs typeface="Cavolini" panose="03000502040302020204" pitchFamily="66" charset="0"/>
                <a:sym typeface="Oswald"/>
              </a:rPr>
              <a:t>Технологии</a:t>
            </a:r>
          </a:p>
        </p:txBody>
      </p:sp>
      <p:pic>
        <p:nvPicPr>
          <p:cNvPr id="13" name="Картина 12" descr="Картина, която съдържа Графика, графична колекция, графичен дизайн, дизайн&#10;&#10;Описанието е генерирано автоматично">
            <a:extLst>
              <a:ext uri="{FF2B5EF4-FFF2-40B4-BE49-F238E27FC236}">
                <a16:creationId xmlns:a16="http://schemas.microsoft.com/office/drawing/2014/main" id="{0CC21B91-91B6-F9D4-3739-62E6A71088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337" y="4333413"/>
            <a:ext cx="2179661" cy="2179661"/>
          </a:xfrm>
          <a:prstGeom prst="rect">
            <a:avLst/>
          </a:prstGeom>
        </p:spPr>
      </p:pic>
      <p:pic>
        <p:nvPicPr>
          <p:cNvPr id="15" name="Картина 14">
            <a:extLst>
              <a:ext uri="{FF2B5EF4-FFF2-40B4-BE49-F238E27FC236}">
                <a16:creationId xmlns:a16="http://schemas.microsoft.com/office/drawing/2014/main" id="{B9790619-973F-252B-79E7-0F5EB1CC5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000" y="2024382"/>
            <a:ext cx="2309031" cy="2309031"/>
          </a:xfrm>
          <a:prstGeom prst="rect">
            <a:avLst/>
          </a:prstGeom>
        </p:spPr>
      </p:pic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A7B66285-B6BF-539C-8B6C-E8792D7D7144}"/>
              </a:ext>
            </a:extLst>
          </p:cNvPr>
          <p:cNvSpPr txBox="1"/>
          <p:nvPr/>
        </p:nvSpPr>
        <p:spPr>
          <a:xfrm>
            <a:off x="6280966" y="1549832"/>
            <a:ext cx="6652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b="1" dirty="0">
                <a:solidFill>
                  <a:srgbClr val="002060"/>
                </a:solidFill>
                <a:latin typeface="Cavolini" panose="03000502040302020204" pitchFamily="66" charset="0"/>
                <a:cs typeface="Cavolini" panose="03000502040302020204" pitchFamily="66" charset="0"/>
                <a:sym typeface="Oswald"/>
              </a:rPr>
              <a:t>Решаване на проблеми</a:t>
            </a:r>
          </a:p>
        </p:txBody>
      </p:sp>
    </p:spTree>
    <p:extLst>
      <p:ext uri="{BB962C8B-B14F-4D97-AF65-F5344CB8AC3E}">
        <p14:creationId xmlns:p14="http://schemas.microsoft.com/office/powerpoint/2010/main" val="2815641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C7051ED0-9892-AC90-BA22-41D1CBF0FB5A}"/>
              </a:ext>
            </a:extLst>
          </p:cNvPr>
          <p:cNvSpPr txBox="1"/>
          <p:nvPr/>
        </p:nvSpPr>
        <p:spPr>
          <a:xfrm>
            <a:off x="1838960" y="2828836"/>
            <a:ext cx="8514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7200" dirty="0">
                <a:solidFill>
                  <a:schemeClr val="accent1"/>
                </a:solidFill>
                <a:latin typeface="Oswald"/>
              </a:rPr>
              <a:t>Представяне на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712766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EC2A090E-A524-306D-2A07-5CB8FB06F04C}"/>
              </a:ext>
            </a:extLst>
          </p:cNvPr>
          <p:cNvSpPr txBox="1"/>
          <p:nvPr/>
        </p:nvSpPr>
        <p:spPr>
          <a:xfrm>
            <a:off x="861060" y="2392680"/>
            <a:ext cx="10469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7200" b="1" dirty="0">
                <a:solidFill>
                  <a:srgbClr val="00206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Благодарим за вниманието!</a:t>
            </a:r>
          </a:p>
        </p:txBody>
      </p:sp>
    </p:spTree>
    <p:extLst>
      <p:ext uri="{BB962C8B-B14F-4D97-AF65-F5344CB8AC3E}">
        <p14:creationId xmlns:p14="http://schemas.microsoft.com/office/powerpoint/2010/main" val="4045350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модел 9" descr="The Earth">
                <a:extLst>
                  <a:ext uri="{FF2B5EF4-FFF2-40B4-BE49-F238E27FC236}">
                    <a16:creationId xmlns:a16="http://schemas.microsoft.com/office/drawing/2014/main" id="{12DBE204-C9C9-B8DD-BCC5-ED5777444D8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38175459"/>
                  </p:ext>
                </p:extLst>
              </p:nvPr>
            </p:nvGraphicFramePr>
            <p:xfrm>
              <a:off x="3295756" y="1266179"/>
              <a:ext cx="4928785" cy="498587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928785" cy="4985874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661840" ay="3365722" az="55141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8299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модел 9" descr="The Earth">
                <a:extLst>
                  <a:ext uri="{FF2B5EF4-FFF2-40B4-BE49-F238E27FC236}">
                    <a16:creationId xmlns:a16="http://schemas.microsoft.com/office/drawing/2014/main" id="{12DBE204-C9C9-B8DD-BCC5-ED5777444D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95756" y="1266179"/>
                <a:ext cx="4928785" cy="49858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модел 1" descr="Airplane">
                <a:extLst>
                  <a:ext uri="{FF2B5EF4-FFF2-40B4-BE49-F238E27FC236}">
                    <a16:creationId xmlns:a16="http://schemas.microsoft.com/office/drawing/2014/main" id="{78E32AE7-3034-2CF4-B732-CC92B89F447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07585887"/>
                  </p:ext>
                </p:extLst>
              </p:nvPr>
            </p:nvGraphicFramePr>
            <p:xfrm>
              <a:off x="7292440" y="405798"/>
              <a:ext cx="2580597" cy="132362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80597" cy="1323628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532751" ay="-2567874" az="-363495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2565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модел 1" descr="Airplane">
                <a:extLst>
                  <a:ext uri="{FF2B5EF4-FFF2-40B4-BE49-F238E27FC236}">
                    <a16:creationId xmlns:a16="http://schemas.microsoft.com/office/drawing/2014/main" id="{78E32AE7-3034-2CF4-B732-CC92B89F447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2440" y="405798"/>
                <a:ext cx="2580597" cy="1323628"/>
              </a:xfrm>
              <a:prstGeom prst="rect">
                <a:avLst/>
              </a:prstGeom>
            </p:spPr>
          </p:pic>
        </mc:Fallback>
      </mc:AlternateContent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46C5D565-41F7-772A-4ADB-F5FD52325377}"/>
              </a:ext>
            </a:extLst>
          </p:cNvPr>
          <p:cNvSpPr txBox="1"/>
          <p:nvPr/>
        </p:nvSpPr>
        <p:spPr>
          <a:xfrm>
            <a:off x="1566038" y="148501"/>
            <a:ext cx="85188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avolini" panose="03000502040302020204" pitchFamily="66" charset="0"/>
                <a:ea typeface="Balsamiq Sans" pitchFamily="2" charset="-52"/>
                <a:cs typeface="Cavolini" panose="03000502040302020204" pitchFamily="66" charset="0"/>
              </a:rPr>
              <a:t>МЯСТО ЗА ВАС</a:t>
            </a: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86320383-C05F-B8F3-B109-425DF2E6FB12}"/>
              </a:ext>
            </a:extLst>
          </p:cNvPr>
          <p:cNvSpPr txBox="1"/>
          <p:nvPr/>
        </p:nvSpPr>
        <p:spPr>
          <a:xfrm>
            <a:off x="-3319040" y="3314812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18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ОБИЧАТЕ ДА ПЪТУВАТЕ?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6FB4AE-E76C-ACB7-ADFB-122ECA606C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542" y="5763087"/>
            <a:ext cx="3936192" cy="107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447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FE48003C-B62C-7D04-DF67-93B58D563C97}"/>
              </a:ext>
            </a:extLst>
          </p:cNvPr>
          <p:cNvSpPr txBox="1"/>
          <p:nvPr/>
        </p:nvSpPr>
        <p:spPr>
          <a:xfrm>
            <a:off x="1541828" y="1905506"/>
            <a:ext cx="91083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96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ОБИЧАТЕ ДА ПЪТУВАТЕ?</a:t>
            </a:r>
          </a:p>
        </p:txBody>
      </p:sp>
    </p:spTree>
    <p:extLst>
      <p:ext uri="{BB962C8B-B14F-4D97-AF65-F5344CB8AC3E}">
        <p14:creationId xmlns:p14="http://schemas.microsoft.com/office/powerpoint/2010/main" val="2569364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FE48003C-B62C-7D04-DF67-93B58D563C97}"/>
              </a:ext>
            </a:extLst>
          </p:cNvPr>
          <p:cNvSpPr txBox="1"/>
          <p:nvPr/>
        </p:nvSpPr>
        <p:spPr>
          <a:xfrm>
            <a:off x="66029" y="1605423"/>
            <a:ext cx="120599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6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НО НЕ ЗНАЕТЕ КОЯ Е ПОДХОДЯЩАТА ЗА ВАС ДЕСТИНАЦИЯ…</a:t>
            </a:r>
          </a:p>
        </p:txBody>
      </p:sp>
      <p:pic>
        <p:nvPicPr>
          <p:cNvPr id="3" name="Картина 2" descr="Картина, която съдържа сърце, кръг, Графика, Свети валентин&#10;&#10;Описанието е генерирано автоматично">
            <a:extLst>
              <a:ext uri="{FF2B5EF4-FFF2-40B4-BE49-F238E27FC236}">
                <a16:creationId xmlns:a16="http://schemas.microsoft.com/office/drawing/2014/main" id="{49069D08-6C5B-CCC1-2D26-9EC8D07C7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7498" y="1294725"/>
            <a:ext cx="621397" cy="621397"/>
          </a:xfrm>
          <a:prstGeom prst="rect">
            <a:avLst/>
          </a:prstGeom>
        </p:spPr>
      </p:pic>
      <p:grpSp>
        <p:nvGrpSpPr>
          <p:cNvPr id="4" name="Групиране 3">
            <a:extLst>
              <a:ext uri="{FF2B5EF4-FFF2-40B4-BE49-F238E27FC236}">
                <a16:creationId xmlns:a16="http://schemas.microsoft.com/office/drawing/2014/main" id="{0ADFA720-5AFC-8CE2-29B2-BD4B8CB74111}"/>
              </a:ext>
            </a:extLst>
          </p:cNvPr>
          <p:cNvGrpSpPr/>
          <p:nvPr/>
        </p:nvGrpSpPr>
        <p:grpSpPr>
          <a:xfrm>
            <a:off x="4742680" y="-3876157"/>
            <a:ext cx="2537927" cy="2766925"/>
            <a:chOff x="8150183" y="-111968"/>
            <a:chExt cx="2537927" cy="2677885"/>
          </a:xfrm>
        </p:grpSpPr>
        <p:sp>
          <p:nvSpPr>
            <p:cNvPr id="5" name="Правоъгълник 4">
              <a:extLst>
                <a:ext uri="{FF2B5EF4-FFF2-40B4-BE49-F238E27FC236}">
                  <a16:creationId xmlns:a16="http://schemas.microsoft.com/office/drawing/2014/main" id="{35A67E05-3CE2-37CF-76D8-73E7E5B062AC}"/>
                </a:ext>
              </a:extLst>
            </p:cNvPr>
            <p:cNvSpPr/>
            <p:nvPr/>
          </p:nvSpPr>
          <p:spPr>
            <a:xfrm>
              <a:off x="8150183" y="-111968"/>
              <a:ext cx="2537927" cy="2677885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pic>
          <p:nvPicPr>
            <p:cNvPr id="6" name="Картина 5">
              <a:extLst>
                <a:ext uri="{FF2B5EF4-FFF2-40B4-BE49-F238E27FC236}">
                  <a16:creationId xmlns:a16="http://schemas.microsoft.com/office/drawing/2014/main" id="{1929C2CB-C6FA-8362-5872-06C85C05E7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97240" y="58956"/>
              <a:ext cx="2244717" cy="1499545"/>
            </a:xfrm>
            <a:prstGeom prst="rect">
              <a:avLst/>
            </a:prstGeom>
          </p:spPr>
        </p:pic>
      </p:grpSp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BB24B24F-36ED-72FE-5759-96C1BE0E9587}"/>
              </a:ext>
            </a:extLst>
          </p:cNvPr>
          <p:cNvSpPr txBox="1"/>
          <p:nvPr/>
        </p:nvSpPr>
        <p:spPr>
          <a:xfrm>
            <a:off x="4984169" y="-2082403"/>
            <a:ext cx="2153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latin typeface="Constantia" panose="02030602050306030303" pitchFamily="18" charset="0"/>
              </a:rPr>
              <a:t>Париж, </a:t>
            </a:r>
          </a:p>
          <a:p>
            <a:pPr algn="ctr"/>
            <a:r>
              <a:rPr lang="bg-BG" b="1" dirty="0">
                <a:latin typeface="Constantia" panose="02030602050306030303" pitchFamily="18" charset="0"/>
              </a:rPr>
              <a:t>Франция</a:t>
            </a:r>
          </a:p>
        </p:txBody>
      </p:sp>
    </p:spTree>
    <p:extLst>
      <p:ext uri="{BB962C8B-B14F-4D97-AF65-F5344CB8AC3E}">
        <p14:creationId xmlns:p14="http://schemas.microsoft.com/office/powerpoint/2010/main" val="1722362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4000">
        <p159:morph option="byObject"/>
      </p:transition>
    </mc:Choice>
    <mc:Fallback xmlns="">
      <p:transition spd="slow" advClick="0" advTm="4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модел 1" descr="The Earth">
                <a:extLst>
                  <a:ext uri="{FF2B5EF4-FFF2-40B4-BE49-F238E27FC236}">
                    <a16:creationId xmlns:a16="http://schemas.microsoft.com/office/drawing/2014/main" id="{0030B10B-1F91-5385-E23C-232B65BC142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01186459"/>
                  </p:ext>
                </p:extLst>
              </p:nvPr>
            </p:nvGraphicFramePr>
            <p:xfrm>
              <a:off x="3296046" y="1060998"/>
              <a:ext cx="4928784" cy="500490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928784" cy="5004905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5020644" ay="3156469" az="492363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8299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модел 1" descr="The Earth">
                <a:extLst>
                  <a:ext uri="{FF2B5EF4-FFF2-40B4-BE49-F238E27FC236}">
                    <a16:creationId xmlns:a16="http://schemas.microsoft.com/office/drawing/2014/main" id="{0030B10B-1F91-5385-E23C-232B65BC14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96046" y="1060998"/>
                <a:ext cx="4928784" cy="5004905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Картина 2" descr="Картина, която съдържа сърце, кръг, Графика, Свети валентин&#10;&#10;Описанието е генерирано автоматично">
            <a:extLst>
              <a:ext uri="{FF2B5EF4-FFF2-40B4-BE49-F238E27FC236}">
                <a16:creationId xmlns:a16="http://schemas.microsoft.com/office/drawing/2014/main" id="{2791EBDF-FB88-3507-DA3C-EB0993995A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837" y="2469822"/>
            <a:ext cx="621397" cy="621397"/>
          </a:xfrm>
          <a:prstGeom prst="rect">
            <a:avLst/>
          </a:prstGeom>
        </p:spPr>
      </p:pic>
      <p:grpSp>
        <p:nvGrpSpPr>
          <p:cNvPr id="6" name="Групиране 5">
            <a:extLst>
              <a:ext uri="{FF2B5EF4-FFF2-40B4-BE49-F238E27FC236}">
                <a16:creationId xmlns:a16="http://schemas.microsoft.com/office/drawing/2014/main" id="{870B6AFF-7D62-C6CA-A0AC-88ED9E3221E8}"/>
              </a:ext>
            </a:extLst>
          </p:cNvPr>
          <p:cNvGrpSpPr/>
          <p:nvPr/>
        </p:nvGrpSpPr>
        <p:grpSpPr>
          <a:xfrm>
            <a:off x="6285540" y="91057"/>
            <a:ext cx="2537927" cy="2766925"/>
            <a:chOff x="8150183" y="-111968"/>
            <a:chExt cx="2537927" cy="2677885"/>
          </a:xfrm>
        </p:grpSpPr>
        <p:sp>
          <p:nvSpPr>
            <p:cNvPr id="5" name="Правоъгълник 4">
              <a:extLst>
                <a:ext uri="{FF2B5EF4-FFF2-40B4-BE49-F238E27FC236}">
                  <a16:creationId xmlns:a16="http://schemas.microsoft.com/office/drawing/2014/main" id="{D491E8A3-4F1A-E275-DBC0-D972EF055159}"/>
                </a:ext>
              </a:extLst>
            </p:cNvPr>
            <p:cNvSpPr/>
            <p:nvPr/>
          </p:nvSpPr>
          <p:spPr>
            <a:xfrm>
              <a:off x="8150183" y="-111968"/>
              <a:ext cx="2537927" cy="2677885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pic>
          <p:nvPicPr>
            <p:cNvPr id="4" name="Картина 3">
              <a:extLst>
                <a:ext uri="{FF2B5EF4-FFF2-40B4-BE49-F238E27FC236}">
                  <a16:creationId xmlns:a16="http://schemas.microsoft.com/office/drawing/2014/main" id="{207A9C10-01AB-DB73-E083-79DD8C084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97240" y="58956"/>
              <a:ext cx="2244717" cy="1499545"/>
            </a:xfrm>
            <a:prstGeom prst="rect">
              <a:avLst/>
            </a:prstGeom>
          </p:spPr>
        </p:pic>
      </p:grpSp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76314A49-3BE1-7435-C567-9A2436F3D694}"/>
              </a:ext>
            </a:extLst>
          </p:cNvPr>
          <p:cNvSpPr txBox="1"/>
          <p:nvPr/>
        </p:nvSpPr>
        <p:spPr>
          <a:xfrm>
            <a:off x="6527029" y="1884811"/>
            <a:ext cx="2153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latin typeface="Constantia" panose="02030602050306030303" pitchFamily="18" charset="0"/>
              </a:rPr>
              <a:t>Париж, </a:t>
            </a:r>
          </a:p>
          <a:p>
            <a:pPr algn="ctr"/>
            <a:r>
              <a:rPr lang="bg-BG" b="1" dirty="0">
                <a:latin typeface="Constantia" panose="02030602050306030303" pitchFamily="18" charset="0"/>
              </a:rPr>
              <a:t>Франция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4C5EBF-81EA-4511-7371-6862B1DB85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665" y="6024275"/>
            <a:ext cx="3061335" cy="83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697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модел 9" descr="The Earth">
                <a:extLst>
                  <a:ext uri="{FF2B5EF4-FFF2-40B4-BE49-F238E27FC236}">
                    <a16:creationId xmlns:a16="http://schemas.microsoft.com/office/drawing/2014/main" id="{12DBE204-C9C9-B8DD-BCC5-ED5777444D8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07825" y="1070742"/>
              <a:ext cx="4947815" cy="50049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947815" cy="5004904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-10031319" ay="-3440169" az="1014974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8299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модел 9" descr="The Earth">
                <a:extLst>
                  <a:ext uri="{FF2B5EF4-FFF2-40B4-BE49-F238E27FC236}">
                    <a16:creationId xmlns:a16="http://schemas.microsoft.com/office/drawing/2014/main" id="{12DBE204-C9C9-B8DD-BCC5-ED5777444D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07825" y="1070742"/>
                <a:ext cx="4947815" cy="5004904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Картина 1" descr="Картина, която съдържа сърце, кръг, Графика, Свети валентин&#10;&#10;Описанието е генерирано автоматично">
            <a:extLst>
              <a:ext uri="{FF2B5EF4-FFF2-40B4-BE49-F238E27FC236}">
                <a16:creationId xmlns:a16="http://schemas.microsoft.com/office/drawing/2014/main" id="{31D7955A-9C12-2CAF-9E95-D3EF1558D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007" y="3118301"/>
            <a:ext cx="621397" cy="621397"/>
          </a:xfrm>
          <a:prstGeom prst="rect">
            <a:avLst/>
          </a:prstGeom>
        </p:spPr>
      </p:pic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591AE984-B391-413C-1166-AEDEC02D8B80}"/>
              </a:ext>
            </a:extLst>
          </p:cNvPr>
          <p:cNvSpPr/>
          <p:nvPr/>
        </p:nvSpPr>
        <p:spPr>
          <a:xfrm>
            <a:off x="3565508" y="602902"/>
            <a:ext cx="2537927" cy="27669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48D46107-FADF-A63A-55FF-ECF53F725E83}"/>
              </a:ext>
            </a:extLst>
          </p:cNvPr>
          <p:cNvSpPr txBox="1"/>
          <p:nvPr/>
        </p:nvSpPr>
        <p:spPr>
          <a:xfrm>
            <a:off x="3861476" y="2380683"/>
            <a:ext cx="2051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latin typeface="Constantia" panose="02030602050306030303" pitchFamily="18" charset="0"/>
              </a:rPr>
              <a:t>Бора Бора, </a:t>
            </a:r>
          </a:p>
          <a:p>
            <a:pPr algn="ctr"/>
            <a:r>
              <a:rPr lang="bg-BG" b="1" dirty="0">
                <a:latin typeface="Constantia" panose="02030602050306030303" pitchFamily="18" charset="0"/>
              </a:rPr>
              <a:t>Френска Полинезия</a:t>
            </a:r>
          </a:p>
        </p:txBody>
      </p:sp>
      <p:pic>
        <p:nvPicPr>
          <p:cNvPr id="1028" name="Picture 4" descr="Le Bora Bora By Pearl Resorts Екстериор снимка">
            <a:extLst>
              <a:ext uri="{FF2B5EF4-FFF2-40B4-BE49-F238E27FC236}">
                <a16:creationId xmlns:a16="http://schemas.microsoft.com/office/drawing/2014/main" id="{6C4F08A7-ADD7-72E2-8BAC-21A7AD886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0877" y="782354"/>
            <a:ext cx="2308138" cy="1533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A8B955-23F5-2357-7E76-EE554097BF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665" y="6024275"/>
            <a:ext cx="3061335" cy="83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71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FE48003C-B62C-7D04-DF67-93B58D563C97}"/>
              </a:ext>
            </a:extLst>
          </p:cNvPr>
          <p:cNvSpPr txBox="1"/>
          <p:nvPr/>
        </p:nvSpPr>
        <p:spPr>
          <a:xfrm>
            <a:off x="-11411572" y="2197893"/>
            <a:ext cx="1234121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77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КРАЙ НА ГУБЕНЕТО НА ВРЕМЕ В ТЪРСЕНЕ</a:t>
            </a:r>
          </a:p>
        </p:txBody>
      </p:sp>
    </p:spTree>
    <p:extLst>
      <p:ext uri="{BB962C8B-B14F-4D97-AF65-F5344CB8AC3E}">
        <p14:creationId xmlns:p14="http://schemas.microsoft.com/office/powerpoint/2010/main" val="2421772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FE48003C-B62C-7D04-DF67-93B58D563C97}"/>
              </a:ext>
            </a:extLst>
          </p:cNvPr>
          <p:cNvSpPr txBox="1"/>
          <p:nvPr/>
        </p:nvSpPr>
        <p:spPr>
          <a:xfrm>
            <a:off x="-22918" y="2274838"/>
            <a:ext cx="12237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72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КРАЙ НА ГУБЕНЕТО НА ВРЕМЕ В ТЪРСЕНЕ</a:t>
            </a:r>
          </a:p>
        </p:txBody>
      </p:sp>
    </p:spTree>
    <p:extLst>
      <p:ext uri="{BB962C8B-B14F-4D97-AF65-F5344CB8AC3E}">
        <p14:creationId xmlns:p14="http://schemas.microsoft.com/office/powerpoint/2010/main" val="2070288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FE48003C-B62C-7D04-DF67-93B58D563C97}"/>
              </a:ext>
            </a:extLst>
          </p:cNvPr>
          <p:cNvSpPr txBox="1"/>
          <p:nvPr/>
        </p:nvSpPr>
        <p:spPr>
          <a:xfrm>
            <a:off x="559162" y="3429000"/>
            <a:ext cx="10891158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77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МЯСТО ЗА ВАС</a:t>
            </a:r>
          </a:p>
          <a:p>
            <a:pPr algn="ctr"/>
            <a:r>
              <a:rPr lang="bg-BG" sz="40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YOUR PLACE)</a:t>
            </a:r>
            <a:endParaRPr lang="bg-BG" sz="4000" dirty="0">
              <a:solidFill>
                <a:schemeClr val="bg1"/>
              </a:solidFill>
              <a:latin typeface="Balsamiq Sans" pitchFamily="2" charset="-52"/>
              <a:ea typeface="Balsamiq Sans" pitchFamily="2" charset="-52"/>
            </a:endParaRPr>
          </a:p>
        </p:txBody>
      </p:sp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D4ED0471-466D-25F6-CD07-5C46FD5AD0D6}"/>
              </a:ext>
            </a:extLst>
          </p:cNvPr>
          <p:cNvSpPr txBox="1"/>
          <p:nvPr/>
        </p:nvSpPr>
        <p:spPr>
          <a:xfrm>
            <a:off x="1476317" y="5483066"/>
            <a:ext cx="90568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4000" dirty="0">
                <a:solidFill>
                  <a:schemeClr val="bg1"/>
                </a:solidFill>
                <a:latin typeface="Cavolini" panose="03000502040302020204" pitchFamily="66" charset="0"/>
                <a:ea typeface="Balsamiq Sans" pitchFamily="2" charset="-52"/>
                <a:cs typeface="Cavolini" panose="03000502040302020204" pitchFamily="66" charset="0"/>
              </a:rPr>
              <a:t>ЕДНО ПРИЛОЖЕНИЕ – МНОГО РЕШЕНИЯ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BF6E85-F376-6B03-B25E-F15AD2417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408" y="292067"/>
            <a:ext cx="1866667" cy="2742857"/>
          </a:xfrm>
          <a:prstGeom prst="rect">
            <a:avLst/>
          </a:prstGeom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0ADC9448-428A-C57B-A34D-D8537E60E8F0}"/>
              </a:ext>
            </a:extLst>
          </p:cNvPr>
          <p:cNvSpPr txBox="1"/>
          <p:nvPr/>
        </p:nvSpPr>
        <p:spPr>
          <a:xfrm>
            <a:off x="559162" y="3408680"/>
            <a:ext cx="10891158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77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МЯСТО ЗА ВАС</a:t>
            </a:r>
          </a:p>
          <a:p>
            <a:pPr algn="ctr"/>
            <a:r>
              <a:rPr lang="bg-BG" sz="40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Balsamiq Sans" pitchFamily="2" charset="-52"/>
                <a:ea typeface="Balsamiq Sans" pitchFamily="2" charset="-52"/>
              </a:rPr>
              <a:t>YOUR PLACE)</a:t>
            </a:r>
            <a:endParaRPr lang="bg-BG" sz="4000" dirty="0">
              <a:solidFill>
                <a:schemeClr val="bg1"/>
              </a:solidFill>
              <a:latin typeface="Balsamiq Sans" pitchFamily="2" charset="-52"/>
              <a:ea typeface="Balsamiq Sans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340336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229</Words>
  <Application>Microsoft Office PowerPoint</Application>
  <PresentationFormat>Widescreen</PresentationFormat>
  <Paragraphs>67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Arial Rounded MT Bold</vt:lpstr>
      <vt:lpstr>Balsamiq Sans</vt:lpstr>
      <vt:lpstr>Calibri</vt:lpstr>
      <vt:lpstr>Calibri Light</vt:lpstr>
      <vt:lpstr>Cavolini</vt:lpstr>
      <vt:lpstr>Constantia</vt:lpstr>
      <vt:lpstr>Oswald</vt:lpstr>
      <vt:lpstr>Тема на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Анелия Ц. Лявова</dc:creator>
  <cp:lastModifiedBy>Eli K</cp:lastModifiedBy>
  <cp:revision>15</cp:revision>
  <dcterms:created xsi:type="dcterms:W3CDTF">2023-12-09T22:15:59Z</dcterms:created>
  <dcterms:modified xsi:type="dcterms:W3CDTF">2024-04-03T09:31:35Z</dcterms:modified>
</cp:coreProperties>
</file>

<file path=docProps/thumbnail.jpeg>
</file>